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9" r:id="rId3"/>
    <p:sldId id="261" r:id="rId4"/>
    <p:sldId id="262" r:id="rId5"/>
    <p:sldId id="260" r:id="rId6"/>
    <p:sldId id="257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D2CF26-0AA0-4C52-A8C5-21B8D2BF80BB}" type="doc">
      <dgm:prSet loTypeId="urn:microsoft.com/office/officeart/2005/8/layout/pyramid2" loCatId="pyramid" qsTypeId="urn:microsoft.com/office/officeart/2005/8/quickstyle/3d2" qsCatId="3D" csTypeId="urn:microsoft.com/office/officeart/2005/8/colors/accent2_1" csCatId="accent2" phldr="1"/>
      <dgm:spPr/>
    </dgm:pt>
    <dgm:pt modelId="{04F42FC6-8790-4E12-96C2-7ADF0A607CE7}">
      <dgm:prSet phldrT="[Text]" custT="1"/>
      <dgm:spPr/>
      <dgm:t>
        <a:bodyPr/>
        <a:lstStyle/>
        <a:p>
          <a:endParaRPr lang="ka-GE" sz="1800" b="0" dirty="0" smtClean="0"/>
        </a:p>
        <a:p>
          <a:r>
            <a:rPr lang="ka-GE" sz="1800" b="0" dirty="0" smtClean="0"/>
            <a:t>სტაციონარი, კრიზისი,  ასერტული </a:t>
          </a:r>
          <a:r>
            <a:rPr lang="en-US" sz="1800" b="1" dirty="0" smtClean="0"/>
            <a:t>1425</a:t>
          </a:r>
          <a:endParaRPr lang="ka-GE" sz="1800" b="1" dirty="0"/>
        </a:p>
      </dgm:t>
    </dgm:pt>
    <dgm:pt modelId="{14082671-8D3C-4B5C-9088-9F5A855819FA}" type="parTrans" cxnId="{7DBEAC4C-63F6-4941-8CE3-8BAC814DB1CA}">
      <dgm:prSet/>
      <dgm:spPr/>
      <dgm:t>
        <a:bodyPr/>
        <a:lstStyle/>
        <a:p>
          <a:endParaRPr lang="ka-GE" sz="1800"/>
        </a:p>
      </dgm:t>
    </dgm:pt>
    <dgm:pt modelId="{413F2EA0-DF3C-4E3E-A0E6-99AA19C9BB1D}" type="sibTrans" cxnId="{7DBEAC4C-63F6-4941-8CE3-8BAC814DB1CA}">
      <dgm:prSet/>
      <dgm:spPr/>
      <dgm:t>
        <a:bodyPr/>
        <a:lstStyle/>
        <a:p>
          <a:endParaRPr lang="ka-GE" sz="1800"/>
        </a:p>
      </dgm:t>
    </dgm:pt>
    <dgm:pt modelId="{F26FFA1F-8810-4B09-B218-707FDD050141}">
      <dgm:prSet phldrT="[Text]" custT="1"/>
      <dgm:spPr/>
      <dgm:t>
        <a:bodyPr/>
        <a:lstStyle/>
        <a:p>
          <a:r>
            <a:rPr lang="ka-GE" sz="1800" b="0" dirty="0" smtClean="0"/>
            <a:t>საცხოვრებელი, მობილური გუნდი, დღის ცენტრები, </a:t>
          </a:r>
          <a:r>
            <a:rPr lang="en-US" sz="1800" b="0" dirty="0" smtClean="0"/>
            <a:t> </a:t>
          </a:r>
          <a:r>
            <a:rPr lang="en-US" sz="1800" b="1" dirty="0" smtClean="0"/>
            <a:t>2845</a:t>
          </a:r>
          <a:endParaRPr lang="ka-GE" sz="1800" b="1" dirty="0"/>
        </a:p>
      </dgm:t>
    </dgm:pt>
    <dgm:pt modelId="{51B3D815-45FC-442B-BAD8-AAF2EFCB62E5}" type="parTrans" cxnId="{183B8537-F23F-416C-9964-D65ED63A2021}">
      <dgm:prSet/>
      <dgm:spPr/>
      <dgm:t>
        <a:bodyPr/>
        <a:lstStyle/>
        <a:p>
          <a:endParaRPr lang="ka-GE" sz="1800"/>
        </a:p>
      </dgm:t>
    </dgm:pt>
    <dgm:pt modelId="{5ACBBA44-9962-4FDA-9464-A45FD514CE7C}" type="sibTrans" cxnId="{183B8537-F23F-416C-9964-D65ED63A2021}">
      <dgm:prSet/>
      <dgm:spPr/>
      <dgm:t>
        <a:bodyPr/>
        <a:lstStyle/>
        <a:p>
          <a:endParaRPr lang="ka-GE" sz="1800"/>
        </a:p>
      </dgm:t>
    </dgm:pt>
    <dgm:pt modelId="{677C5F48-1EC6-45AD-B076-315F3FDC9290}">
      <dgm:prSet phldrT="[Text]" custT="1"/>
      <dgm:spPr/>
      <dgm:t>
        <a:bodyPr/>
        <a:lstStyle/>
        <a:p>
          <a:r>
            <a:rPr lang="ka-GE" sz="1800" b="0" dirty="0" smtClean="0"/>
            <a:t>ფჯ ამბულატორია</a:t>
          </a:r>
          <a:r>
            <a:rPr lang="en-US" sz="1800" b="0" dirty="0" smtClean="0"/>
            <a:t> </a:t>
          </a:r>
          <a:r>
            <a:rPr lang="ka-GE" sz="1800" b="1" dirty="0" smtClean="0"/>
            <a:t>114 100 </a:t>
          </a:r>
          <a:r>
            <a:rPr lang="en-US" sz="1800" b="1" dirty="0" smtClean="0"/>
            <a:t>  </a:t>
          </a:r>
          <a:endParaRPr lang="ka-GE" sz="1800" b="1" dirty="0"/>
        </a:p>
      </dgm:t>
    </dgm:pt>
    <dgm:pt modelId="{CBAC8E27-2BBD-4655-AAED-22DE44A0FA4B}" type="parTrans" cxnId="{ECDE0B56-4D2C-447E-88E1-11574FEF1217}">
      <dgm:prSet/>
      <dgm:spPr/>
      <dgm:t>
        <a:bodyPr/>
        <a:lstStyle/>
        <a:p>
          <a:endParaRPr lang="ka-GE" sz="1800"/>
        </a:p>
      </dgm:t>
    </dgm:pt>
    <dgm:pt modelId="{6023C6C6-3577-4059-B70B-5C9209856E1D}" type="sibTrans" cxnId="{ECDE0B56-4D2C-447E-88E1-11574FEF1217}">
      <dgm:prSet/>
      <dgm:spPr/>
      <dgm:t>
        <a:bodyPr/>
        <a:lstStyle/>
        <a:p>
          <a:endParaRPr lang="ka-GE" sz="1800"/>
        </a:p>
      </dgm:t>
    </dgm:pt>
    <dgm:pt modelId="{CE3F2E4C-13C1-4D34-A68C-0B50CB1C2573}" type="pres">
      <dgm:prSet presAssocID="{93D2CF26-0AA0-4C52-A8C5-21B8D2BF80BB}" presName="compositeShape" presStyleCnt="0">
        <dgm:presLayoutVars>
          <dgm:dir/>
          <dgm:resizeHandles/>
        </dgm:presLayoutVars>
      </dgm:prSet>
      <dgm:spPr/>
    </dgm:pt>
    <dgm:pt modelId="{BC82E617-CACF-4516-B1F9-4E203AE6CE98}" type="pres">
      <dgm:prSet presAssocID="{93D2CF26-0AA0-4C52-A8C5-21B8D2BF80BB}" presName="pyramid" presStyleLbl="node1" presStyleIdx="0" presStyleCnt="1"/>
      <dgm:spPr/>
    </dgm:pt>
    <dgm:pt modelId="{CFD8289F-64B4-4CED-BE66-8E21C8189858}" type="pres">
      <dgm:prSet presAssocID="{93D2CF26-0AA0-4C52-A8C5-21B8D2BF80BB}" presName="theList" presStyleCnt="0"/>
      <dgm:spPr/>
    </dgm:pt>
    <dgm:pt modelId="{CDEC85A7-30CB-4D50-82E3-245942FBDBFC}" type="pres">
      <dgm:prSet presAssocID="{04F42FC6-8790-4E12-96C2-7ADF0A607CE7}" presName="aNode" presStyleLbl="fgAcc1" presStyleIdx="0" presStyleCnt="3" custScaleX="1482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0D86AC-6FF3-42AA-BB84-7AC4ADC27327}" type="pres">
      <dgm:prSet presAssocID="{04F42FC6-8790-4E12-96C2-7ADF0A607CE7}" presName="aSpace" presStyleCnt="0"/>
      <dgm:spPr/>
    </dgm:pt>
    <dgm:pt modelId="{D0BA9CAB-92A5-48E1-A66C-3A2931054EE6}" type="pres">
      <dgm:prSet presAssocID="{F26FFA1F-8810-4B09-B218-707FDD050141}" presName="aNode" presStyleLbl="fgAcc1" presStyleIdx="1" presStyleCnt="3" custScaleX="1485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A74478-22A0-4EE4-B10C-53C23F4C5A79}" type="pres">
      <dgm:prSet presAssocID="{F26FFA1F-8810-4B09-B218-707FDD050141}" presName="aSpace" presStyleCnt="0"/>
      <dgm:spPr/>
    </dgm:pt>
    <dgm:pt modelId="{8702B30F-E240-41F1-B353-C976DF465F7B}" type="pres">
      <dgm:prSet presAssocID="{677C5F48-1EC6-45AD-B076-315F3FDC9290}" presName="aNode" presStyleLbl="fgAcc1" presStyleIdx="2" presStyleCnt="3" custScaleX="1487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D91103-C8BF-4D22-BA4E-52FF1EB4E44E}" type="pres">
      <dgm:prSet presAssocID="{677C5F48-1EC6-45AD-B076-315F3FDC9290}" presName="aSpace" presStyleCnt="0"/>
      <dgm:spPr/>
    </dgm:pt>
  </dgm:ptLst>
  <dgm:cxnLst>
    <dgm:cxn modelId="{F892AF11-FA04-4E1E-B0D9-A1473E62FC74}" type="presOf" srcId="{04F42FC6-8790-4E12-96C2-7ADF0A607CE7}" destId="{CDEC85A7-30CB-4D50-82E3-245942FBDBFC}" srcOrd="0" destOrd="0" presId="urn:microsoft.com/office/officeart/2005/8/layout/pyramid2"/>
    <dgm:cxn modelId="{773E6B64-D1A3-41A5-8B7F-9D41135466E2}" type="presOf" srcId="{677C5F48-1EC6-45AD-B076-315F3FDC9290}" destId="{8702B30F-E240-41F1-B353-C976DF465F7B}" srcOrd="0" destOrd="0" presId="urn:microsoft.com/office/officeart/2005/8/layout/pyramid2"/>
    <dgm:cxn modelId="{7DBEAC4C-63F6-4941-8CE3-8BAC814DB1CA}" srcId="{93D2CF26-0AA0-4C52-A8C5-21B8D2BF80BB}" destId="{04F42FC6-8790-4E12-96C2-7ADF0A607CE7}" srcOrd="0" destOrd="0" parTransId="{14082671-8D3C-4B5C-9088-9F5A855819FA}" sibTransId="{413F2EA0-DF3C-4E3E-A0E6-99AA19C9BB1D}"/>
    <dgm:cxn modelId="{3650B8E3-FC00-4F84-B7EE-9FE4DE666D4B}" type="presOf" srcId="{93D2CF26-0AA0-4C52-A8C5-21B8D2BF80BB}" destId="{CE3F2E4C-13C1-4D34-A68C-0B50CB1C2573}" srcOrd="0" destOrd="0" presId="urn:microsoft.com/office/officeart/2005/8/layout/pyramid2"/>
    <dgm:cxn modelId="{ECDE0B56-4D2C-447E-88E1-11574FEF1217}" srcId="{93D2CF26-0AA0-4C52-A8C5-21B8D2BF80BB}" destId="{677C5F48-1EC6-45AD-B076-315F3FDC9290}" srcOrd="2" destOrd="0" parTransId="{CBAC8E27-2BBD-4655-AAED-22DE44A0FA4B}" sibTransId="{6023C6C6-3577-4059-B70B-5C9209856E1D}"/>
    <dgm:cxn modelId="{183B8537-F23F-416C-9964-D65ED63A2021}" srcId="{93D2CF26-0AA0-4C52-A8C5-21B8D2BF80BB}" destId="{F26FFA1F-8810-4B09-B218-707FDD050141}" srcOrd="1" destOrd="0" parTransId="{51B3D815-45FC-442B-BAD8-AAF2EFCB62E5}" sibTransId="{5ACBBA44-9962-4FDA-9464-A45FD514CE7C}"/>
    <dgm:cxn modelId="{488FDBFF-81F6-4CBA-A120-BC2C51E8C454}" type="presOf" srcId="{F26FFA1F-8810-4B09-B218-707FDD050141}" destId="{D0BA9CAB-92A5-48E1-A66C-3A2931054EE6}" srcOrd="0" destOrd="0" presId="urn:microsoft.com/office/officeart/2005/8/layout/pyramid2"/>
    <dgm:cxn modelId="{57125E03-47D4-4A1C-9EE4-F1CBD2B92873}" type="presParOf" srcId="{CE3F2E4C-13C1-4D34-A68C-0B50CB1C2573}" destId="{BC82E617-CACF-4516-B1F9-4E203AE6CE98}" srcOrd="0" destOrd="0" presId="urn:microsoft.com/office/officeart/2005/8/layout/pyramid2"/>
    <dgm:cxn modelId="{AA081F7D-3FFD-475C-BBC7-A81509001C9A}" type="presParOf" srcId="{CE3F2E4C-13C1-4D34-A68C-0B50CB1C2573}" destId="{CFD8289F-64B4-4CED-BE66-8E21C8189858}" srcOrd="1" destOrd="0" presId="urn:microsoft.com/office/officeart/2005/8/layout/pyramid2"/>
    <dgm:cxn modelId="{D3D241DF-A389-456E-A06D-E70A745AA859}" type="presParOf" srcId="{CFD8289F-64B4-4CED-BE66-8E21C8189858}" destId="{CDEC85A7-30CB-4D50-82E3-245942FBDBFC}" srcOrd="0" destOrd="0" presId="urn:microsoft.com/office/officeart/2005/8/layout/pyramid2"/>
    <dgm:cxn modelId="{B46D19A4-6E69-4694-BDFA-027FCDDBF95B}" type="presParOf" srcId="{CFD8289F-64B4-4CED-BE66-8E21C8189858}" destId="{2B0D86AC-6FF3-42AA-BB84-7AC4ADC27327}" srcOrd="1" destOrd="0" presId="urn:microsoft.com/office/officeart/2005/8/layout/pyramid2"/>
    <dgm:cxn modelId="{1EC1ED63-3929-499E-B496-4CD2B1EDC524}" type="presParOf" srcId="{CFD8289F-64B4-4CED-BE66-8E21C8189858}" destId="{D0BA9CAB-92A5-48E1-A66C-3A2931054EE6}" srcOrd="2" destOrd="0" presId="urn:microsoft.com/office/officeart/2005/8/layout/pyramid2"/>
    <dgm:cxn modelId="{4A4C1FB9-697A-4812-8EB7-3BF713D3BE71}" type="presParOf" srcId="{CFD8289F-64B4-4CED-BE66-8E21C8189858}" destId="{E2A74478-22A0-4EE4-B10C-53C23F4C5A79}" srcOrd="3" destOrd="0" presId="urn:microsoft.com/office/officeart/2005/8/layout/pyramid2"/>
    <dgm:cxn modelId="{9D184C1D-FCF7-48F3-ACC7-5AE4A16C5458}" type="presParOf" srcId="{CFD8289F-64B4-4CED-BE66-8E21C8189858}" destId="{8702B30F-E240-41F1-B353-C976DF465F7B}" srcOrd="4" destOrd="0" presId="urn:microsoft.com/office/officeart/2005/8/layout/pyramid2"/>
    <dgm:cxn modelId="{E7289F09-0B49-4C1E-AAE5-9D9A9167DC29}" type="presParOf" srcId="{CFD8289F-64B4-4CED-BE66-8E21C8189858}" destId="{75D91103-C8BF-4D22-BA4E-52FF1EB4E44E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293C9B-B224-4B80-A375-966E45E208C2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C4FBCE-9BB6-4DCA-8319-ECC8B30C190D}">
      <dgm:prSet phldrT="[Text]"/>
      <dgm:spPr/>
      <dgm:t>
        <a:bodyPr/>
        <a:lstStyle/>
        <a:p>
          <a:r>
            <a:rPr lang="ka-GE" dirty="0" smtClean="0"/>
            <a:t>მწვავე ჰოსპიტალური საწოლები </a:t>
          </a:r>
          <a:endParaRPr lang="en-US" dirty="0"/>
        </a:p>
      </dgm:t>
    </dgm:pt>
    <dgm:pt modelId="{D7F0968D-E9E0-49BE-AA25-DA7887B5607C}" type="parTrans" cxnId="{2E7358BC-AF5C-4AF1-BF2A-1C735684418B}">
      <dgm:prSet/>
      <dgm:spPr/>
      <dgm:t>
        <a:bodyPr/>
        <a:lstStyle/>
        <a:p>
          <a:endParaRPr lang="en-US"/>
        </a:p>
      </dgm:t>
    </dgm:pt>
    <dgm:pt modelId="{66D88421-9162-415F-B8DC-D44B9ACEFA8F}" type="sibTrans" cxnId="{2E7358BC-AF5C-4AF1-BF2A-1C735684418B}">
      <dgm:prSet/>
      <dgm:spPr/>
      <dgm:t>
        <a:bodyPr/>
        <a:lstStyle/>
        <a:p>
          <a:endParaRPr lang="en-US"/>
        </a:p>
      </dgm:t>
    </dgm:pt>
    <dgm:pt modelId="{28DDC094-2F92-4D23-B394-30B2DE0EC4A5}">
      <dgm:prSet phldrT="[Text]"/>
      <dgm:spPr/>
      <dgm:t>
        <a:bodyPr/>
        <a:lstStyle/>
        <a:p>
          <a:r>
            <a:rPr lang="ka-GE" dirty="0" smtClean="0"/>
            <a:t>არსებული</a:t>
          </a:r>
          <a:r>
            <a:rPr lang="en-US" dirty="0" smtClean="0"/>
            <a:t>:  1347</a:t>
          </a:r>
          <a:endParaRPr lang="en-US" dirty="0"/>
        </a:p>
      </dgm:t>
    </dgm:pt>
    <dgm:pt modelId="{D65AE706-FB95-4E51-97A4-4EECF25DEC05}" type="parTrans" cxnId="{9737252A-56BF-49B9-A3FB-719E24DBDC61}">
      <dgm:prSet/>
      <dgm:spPr/>
      <dgm:t>
        <a:bodyPr/>
        <a:lstStyle/>
        <a:p>
          <a:endParaRPr lang="en-US"/>
        </a:p>
      </dgm:t>
    </dgm:pt>
    <dgm:pt modelId="{7B765318-8F7A-4064-BDD9-65C149FC0A8C}" type="sibTrans" cxnId="{9737252A-56BF-49B9-A3FB-719E24DBDC61}">
      <dgm:prSet/>
      <dgm:spPr/>
      <dgm:t>
        <a:bodyPr/>
        <a:lstStyle/>
        <a:p>
          <a:endParaRPr lang="en-US"/>
        </a:p>
      </dgm:t>
    </dgm:pt>
    <dgm:pt modelId="{5FDEB228-E8CC-4784-88A9-3A1D5C29559D}">
      <dgm:prSet phldrT="[Text]"/>
      <dgm:spPr/>
      <dgm:t>
        <a:bodyPr/>
        <a:lstStyle/>
        <a:p>
          <a:r>
            <a:rPr lang="ka-GE" dirty="0" smtClean="0"/>
            <a:t>პროგნოზული 2025 წლისთვის</a:t>
          </a:r>
          <a:r>
            <a:rPr lang="en-US" dirty="0" smtClean="0"/>
            <a:t>: 1040</a:t>
          </a:r>
          <a:endParaRPr lang="en-US" dirty="0"/>
        </a:p>
      </dgm:t>
    </dgm:pt>
    <dgm:pt modelId="{4CA3094F-EA19-4A9B-BC91-C28690133FCC}" type="parTrans" cxnId="{14C8984D-3BE2-4B34-B482-E89C11D3FABD}">
      <dgm:prSet/>
      <dgm:spPr/>
      <dgm:t>
        <a:bodyPr/>
        <a:lstStyle/>
        <a:p>
          <a:endParaRPr lang="en-US"/>
        </a:p>
      </dgm:t>
    </dgm:pt>
    <dgm:pt modelId="{99AE8A9F-7F9A-4EE6-A7DB-47C3468F0244}" type="sibTrans" cxnId="{14C8984D-3BE2-4B34-B482-E89C11D3FABD}">
      <dgm:prSet/>
      <dgm:spPr/>
      <dgm:t>
        <a:bodyPr/>
        <a:lstStyle/>
        <a:p>
          <a:endParaRPr lang="en-US"/>
        </a:p>
      </dgm:t>
    </dgm:pt>
    <dgm:pt modelId="{D5FF6899-8F70-4EB5-ABE7-65EAADA06B36}">
      <dgm:prSet phldrT="[Text]"/>
      <dgm:spPr/>
      <dgm:t>
        <a:bodyPr/>
        <a:lstStyle/>
        <a:p>
          <a:r>
            <a:rPr lang="ka-GE" dirty="0" smtClean="0"/>
            <a:t>გრძელვადიანი მოვლის/საცხოვრებელი  საწოლები</a:t>
          </a:r>
          <a:endParaRPr lang="en-US" dirty="0"/>
        </a:p>
      </dgm:t>
    </dgm:pt>
    <dgm:pt modelId="{40E6EE00-EDC9-43E4-A441-5956F7C1CC4A}" type="parTrans" cxnId="{EB480078-B2A5-4074-B007-423959E3E615}">
      <dgm:prSet/>
      <dgm:spPr/>
      <dgm:t>
        <a:bodyPr/>
        <a:lstStyle/>
        <a:p>
          <a:endParaRPr lang="en-US"/>
        </a:p>
      </dgm:t>
    </dgm:pt>
    <dgm:pt modelId="{D802025B-817B-4FFE-BD1C-3195F2DC026C}" type="sibTrans" cxnId="{EB480078-B2A5-4074-B007-423959E3E615}">
      <dgm:prSet/>
      <dgm:spPr/>
      <dgm:t>
        <a:bodyPr/>
        <a:lstStyle/>
        <a:p>
          <a:endParaRPr lang="en-US"/>
        </a:p>
      </dgm:t>
    </dgm:pt>
    <dgm:pt modelId="{57DF9FB6-C41C-449A-9BD3-C9459C2C7520}">
      <dgm:prSet phldrT="[Text]"/>
      <dgm:spPr/>
      <dgm:t>
        <a:bodyPr/>
        <a:lstStyle/>
        <a:p>
          <a:r>
            <a:rPr lang="ka-GE" dirty="0" smtClean="0"/>
            <a:t>არსებული</a:t>
          </a:r>
          <a:r>
            <a:rPr lang="en-US" dirty="0" smtClean="0"/>
            <a:t>:</a:t>
          </a:r>
          <a:endParaRPr lang="en-US" dirty="0"/>
        </a:p>
      </dgm:t>
    </dgm:pt>
    <dgm:pt modelId="{7F3C07A1-E0FF-4866-90F2-4E6BC312489F}" type="parTrans" cxnId="{0FEB7A13-A4EB-46A9-9085-F1404A8AE545}">
      <dgm:prSet/>
      <dgm:spPr/>
      <dgm:t>
        <a:bodyPr/>
        <a:lstStyle/>
        <a:p>
          <a:endParaRPr lang="en-US"/>
        </a:p>
      </dgm:t>
    </dgm:pt>
    <dgm:pt modelId="{884C1F16-AE26-46EA-8DFD-72CC59F234A9}" type="sibTrans" cxnId="{0FEB7A13-A4EB-46A9-9085-F1404A8AE545}">
      <dgm:prSet/>
      <dgm:spPr/>
      <dgm:t>
        <a:bodyPr/>
        <a:lstStyle/>
        <a:p>
          <a:endParaRPr lang="en-US"/>
        </a:p>
      </dgm:t>
    </dgm:pt>
    <dgm:pt modelId="{7CF8BB1A-1995-4A65-8B19-73E8CC7F8EBE}">
      <dgm:prSet phldrT="[Text]"/>
      <dgm:spPr/>
      <dgm:t>
        <a:bodyPr/>
        <a:lstStyle/>
        <a:p>
          <a:r>
            <a:rPr lang="ka-GE" dirty="0" smtClean="0"/>
            <a:t>პროგნოზული 2025 წლისთვის </a:t>
          </a:r>
          <a:r>
            <a:rPr lang="en-US" dirty="0" smtClean="0"/>
            <a:t>445</a:t>
          </a:r>
          <a:endParaRPr lang="en-US" dirty="0"/>
        </a:p>
      </dgm:t>
    </dgm:pt>
    <dgm:pt modelId="{16776F8A-25A9-48F0-8178-236D4FDACB6C}" type="parTrans" cxnId="{9430966C-B8A3-44B0-A6B9-3F9F6E220AFD}">
      <dgm:prSet/>
      <dgm:spPr/>
      <dgm:t>
        <a:bodyPr/>
        <a:lstStyle/>
        <a:p>
          <a:endParaRPr lang="en-US"/>
        </a:p>
      </dgm:t>
    </dgm:pt>
    <dgm:pt modelId="{2B0407C0-737D-43CE-8466-F09741B35334}" type="sibTrans" cxnId="{9430966C-B8A3-44B0-A6B9-3F9F6E220AFD}">
      <dgm:prSet/>
      <dgm:spPr/>
      <dgm:t>
        <a:bodyPr/>
        <a:lstStyle/>
        <a:p>
          <a:endParaRPr lang="en-US"/>
        </a:p>
      </dgm:t>
    </dgm:pt>
    <dgm:pt modelId="{A65DBD9B-3EB3-4E8E-A37B-3E0F711E0974}" type="pres">
      <dgm:prSet presAssocID="{76293C9B-B224-4B80-A375-966E45E208C2}" presName="Name0" presStyleCnt="0">
        <dgm:presLayoutVars>
          <dgm:dir/>
          <dgm:animLvl val="lvl"/>
          <dgm:resizeHandles val="exact"/>
        </dgm:presLayoutVars>
      </dgm:prSet>
      <dgm:spPr/>
    </dgm:pt>
    <dgm:pt modelId="{8EFA65A9-8912-4431-9686-83828072126F}" type="pres">
      <dgm:prSet presAssocID="{83C4FBCE-9BB6-4DCA-8319-ECC8B30C190D}" presName="vertFlow" presStyleCnt="0"/>
      <dgm:spPr/>
    </dgm:pt>
    <dgm:pt modelId="{EAC4656D-1673-484B-AD93-31F62F303A50}" type="pres">
      <dgm:prSet presAssocID="{83C4FBCE-9BB6-4DCA-8319-ECC8B30C190D}" presName="header" presStyleLbl="node1" presStyleIdx="0" presStyleCnt="2"/>
      <dgm:spPr/>
      <dgm:t>
        <a:bodyPr/>
        <a:lstStyle/>
        <a:p>
          <a:endParaRPr lang="en-US"/>
        </a:p>
      </dgm:t>
    </dgm:pt>
    <dgm:pt modelId="{7697A03F-445F-4622-AA74-EE20AFDC0220}" type="pres">
      <dgm:prSet presAssocID="{D65AE706-FB95-4E51-97A4-4EECF25DEC05}" presName="parTrans" presStyleLbl="sibTrans2D1" presStyleIdx="0" presStyleCnt="4"/>
      <dgm:spPr/>
    </dgm:pt>
    <dgm:pt modelId="{F7156DE7-6831-4B5C-B72D-EFE5617D4CFF}" type="pres">
      <dgm:prSet presAssocID="{28DDC094-2F92-4D23-B394-30B2DE0EC4A5}" presName="child" presStyleLbl="alignAccFollowNode1" presStyleIdx="0" presStyleCnt="4">
        <dgm:presLayoutVars>
          <dgm:chMax val="0"/>
          <dgm:bulletEnabled val="1"/>
        </dgm:presLayoutVars>
      </dgm:prSet>
      <dgm:spPr/>
    </dgm:pt>
    <dgm:pt modelId="{B2BB8072-6256-4143-9BFE-3FEDFC069F14}" type="pres">
      <dgm:prSet presAssocID="{7B765318-8F7A-4064-BDD9-65C149FC0A8C}" presName="sibTrans" presStyleLbl="sibTrans2D1" presStyleIdx="1" presStyleCnt="4"/>
      <dgm:spPr/>
    </dgm:pt>
    <dgm:pt modelId="{C0855ADE-4AC4-4641-B8F0-3FCD2301AB89}" type="pres">
      <dgm:prSet presAssocID="{5FDEB228-E8CC-4784-88A9-3A1D5C29559D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B2C149-CC4D-41FD-8462-B398714F641D}" type="pres">
      <dgm:prSet presAssocID="{83C4FBCE-9BB6-4DCA-8319-ECC8B30C190D}" presName="hSp" presStyleCnt="0"/>
      <dgm:spPr/>
    </dgm:pt>
    <dgm:pt modelId="{66DA4ABB-E45C-469A-A156-F888F3CDE0E7}" type="pres">
      <dgm:prSet presAssocID="{D5FF6899-8F70-4EB5-ABE7-65EAADA06B36}" presName="vertFlow" presStyleCnt="0"/>
      <dgm:spPr/>
    </dgm:pt>
    <dgm:pt modelId="{C770791B-0B13-400C-AA8B-F28EDC60BD93}" type="pres">
      <dgm:prSet presAssocID="{D5FF6899-8F70-4EB5-ABE7-65EAADA06B36}" presName="header" presStyleLbl="node1" presStyleIdx="1" presStyleCnt="2"/>
      <dgm:spPr/>
      <dgm:t>
        <a:bodyPr/>
        <a:lstStyle/>
        <a:p>
          <a:endParaRPr lang="en-US"/>
        </a:p>
      </dgm:t>
    </dgm:pt>
    <dgm:pt modelId="{1DC23F45-60BF-4356-8B45-517936B3C4F3}" type="pres">
      <dgm:prSet presAssocID="{7F3C07A1-E0FF-4866-90F2-4E6BC312489F}" presName="parTrans" presStyleLbl="sibTrans2D1" presStyleIdx="2" presStyleCnt="4"/>
      <dgm:spPr/>
    </dgm:pt>
    <dgm:pt modelId="{FDF95B7E-A218-4A03-836B-944DAB266DD1}" type="pres">
      <dgm:prSet presAssocID="{57DF9FB6-C41C-449A-9BD3-C9459C2C7520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1D44DC-34DC-4310-BFBD-F2F3EEF5A144}" type="pres">
      <dgm:prSet presAssocID="{884C1F16-AE26-46EA-8DFD-72CC59F234A9}" presName="sibTrans" presStyleLbl="sibTrans2D1" presStyleIdx="3" presStyleCnt="4"/>
      <dgm:spPr/>
    </dgm:pt>
    <dgm:pt modelId="{916BB7AE-652F-4BB8-89D1-5DDBDEFFAC1F}" type="pres">
      <dgm:prSet presAssocID="{7CF8BB1A-1995-4A65-8B19-73E8CC7F8EBE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AAA909-4494-43F5-8932-4E260C414D41}" type="presOf" srcId="{D5FF6899-8F70-4EB5-ABE7-65EAADA06B36}" destId="{C770791B-0B13-400C-AA8B-F28EDC60BD93}" srcOrd="0" destOrd="0" presId="urn:microsoft.com/office/officeart/2005/8/layout/lProcess1"/>
    <dgm:cxn modelId="{EF8DE0CF-3044-4DF8-88F0-3885BAFD4ECE}" type="presOf" srcId="{76293C9B-B224-4B80-A375-966E45E208C2}" destId="{A65DBD9B-3EB3-4E8E-A37B-3E0F711E0974}" srcOrd="0" destOrd="0" presId="urn:microsoft.com/office/officeart/2005/8/layout/lProcess1"/>
    <dgm:cxn modelId="{F956293A-E7E2-4812-A7FE-1A147E37B74A}" type="presOf" srcId="{28DDC094-2F92-4D23-B394-30B2DE0EC4A5}" destId="{F7156DE7-6831-4B5C-B72D-EFE5617D4CFF}" srcOrd="0" destOrd="0" presId="urn:microsoft.com/office/officeart/2005/8/layout/lProcess1"/>
    <dgm:cxn modelId="{59F54E41-B51C-49CB-BC3F-4AC680FDF204}" type="presOf" srcId="{57DF9FB6-C41C-449A-9BD3-C9459C2C7520}" destId="{FDF95B7E-A218-4A03-836B-944DAB266DD1}" srcOrd="0" destOrd="0" presId="urn:microsoft.com/office/officeart/2005/8/layout/lProcess1"/>
    <dgm:cxn modelId="{C34E5A6A-1344-4902-ABF7-789CF246DFAB}" type="presOf" srcId="{83C4FBCE-9BB6-4DCA-8319-ECC8B30C190D}" destId="{EAC4656D-1673-484B-AD93-31F62F303A50}" srcOrd="0" destOrd="0" presId="urn:microsoft.com/office/officeart/2005/8/layout/lProcess1"/>
    <dgm:cxn modelId="{9737252A-56BF-49B9-A3FB-719E24DBDC61}" srcId="{83C4FBCE-9BB6-4DCA-8319-ECC8B30C190D}" destId="{28DDC094-2F92-4D23-B394-30B2DE0EC4A5}" srcOrd="0" destOrd="0" parTransId="{D65AE706-FB95-4E51-97A4-4EECF25DEC05}" sibTransId="{7B765318-8F7A-4064-BDD9-65C149FC0A8C}"/>
    <dgm:cxn modelId="{E38BB4D7-D007-4EF0-95D0-FE5662B6976C}" type="presOf" srcId="{884C1F16-AE26-46EA-8DFD-72CC59F234A9}" destId="{6D1D44DC-34DC-4310-BFBD-F2F3EEF5A144}" srcOrd="0" destOrd="0" presId="urn:microsoft.com/office/officeart/2005/8/layout/lProcess1"/>
    <dgm:cxn modelId="{C782F5CC-D0C4-422A-9EBD-BABE429A9D96}" type="presOf" srcId="{7B765318-8F7A-4064-BDD9-65C149FC0A8C}" destId="{B2BB8072-6256-4143-9BFE-3FEDFC069F14}" srcOrd="0" destOrd="0" presId="urn:microsoft.com/office/officeart/2005/8/layout/lProcess1"/>
    <dgm:cxn modelId="{2E7358BC-AF5C-4AF1-BF2A-1C735684418B}" srcId="{76293C9B-B224-4B80-A375-966E45E208C2}" destId="{83C4FBCE-9BB6-4DCA-8319-ECC8B30C190D}" srcOrd="0" destOrd="0" parTransId="{D7F0968D-E9E0-49BE-AA25-DA7887B5607C}" sibTransId="{66D88421-9162-415F-B8DC-D44B9ACEFA8F}"/>
    <dgm:cxn modelId="{9430966C-B8A3-44B0-A6B9-3F9F6E220AFD}" srcId="{D5FF6899-8F70-4EB5-ABE7-65EAADA06B36}" destId="{7CF8BB1A-1995-4A65-8B19-73E8CC7F8EBE}" srcOrd="1" destOrd="0" parTransId="{16776F8A-25A9-48F0-8178-236D4FDACB6C}" sibTransId="{2B0407C0-737D-43CE-8466-F09741B35334}"/>
    <dgm:cxn modelId="{14C8984D-3BE2-4B34-B482-E89C11D3FABD}" srcId="{83C4FBCE-9BB6-4DCA-8319-ECC8B30C190D}" destId="{5FDEB228-E8CC-4784-88A9-3A1D5C29559D}" srcOrd="1" destOrd="0" parTransId="{4CA3094F-EA19-4A9B-BC91-C28690133FCC}" sibTransId="{99AE8A9F-7F9A-4EE6-A7DB-47C3468F0244}"/>
    <dgm:cxn modelId="{EB480078-B2A5-4074-B007-423959E3E615}" srcId="{76293C9B-B224-4B80-A375-966E45E208C2}" destId="{D5FF6899-8F70-4EB5-ABE7-65EAADA06B36}" srcOrd="1" destOrd="0" parTransId="{40E6EE00-EDC9-43E4-A441-5956F7C1CC4A}" sibTransId="{D802025B-817B-4FFE-BD1C-3195F2DC026C}"/>
    <dgm:cxn modelId="{4DCA8596-BAEA-4C4F-8E66-78F79F85465B}" type="presOf" srcId="{5FDEB228-E8CC-4784-88A9-3A1D5C29559D}" destId="{C0855ADE-4AC4-4641-B8F0-3FCD2301AB89}" srcOrd="0" destOrd="0" presId="urn:microsoft.com/office/officeart/2005/8/layout/lProcess1"/>
    <dgm:cxn modelId="{0FEB7A13-A4EB-46A9-9085-F1404A8AE545}" srcId="{D5FF6899-8F70-4EB5-ABE7-65EAADA06B36}" destId="{57DF9FB6-C41C-449A-9BD3-C9459C2C7520}" srcOrd="0" destOrd="0" parTransId="{7F3C07A1-E0FF-4866-90F2-4E6BC312489F}" sibTransId="{884C1F16-AE26-46EA-8DFD-72CC59F234A9}"/>
    <dgm:cxn modelId="{FB353936-0609-4434-9749-97E490AB837A}" type="presOf" srcId="{D65AE706-FB95-4E51-97A4-4EECF25DEC05}" destId="{7697A03F-445F-4622-AA74-EE20AFDC0220}" srcOrd="0" destOrd="0" presId="urn:microsoft.com/office/officeart/2005/8/layout/lProcess1"/>
    <dgm:cxn modelId="{B9557220-D34D-4FDA-9648-FE9F5D79423D}" type="presOf" srcId="{7CF8BB1A-1995-4A65-8B19-73E8CC7F8EBE}" destId="{916BB7AE-652F-4BB8-89D1-5DDBDEFFAC1F}" srcOrd="0" destOrd="0" presId="urn:microsoft.com/office/officeart/2005/8/layout/lProcess1"/>
    <dgm:cxn modelId="{3846D623-364E-40A9-83E7-CCF01E35AF11}" type="presOf" srcId="{7F3C07A1-E0FF-4866-90F2-4E6BC312489F}" destId="{1DC23F45-60BF-4356-8B45-517936B3C4F3}" srcOrd="0" destOrd="0" presId="urn:microsoft.com/office/officeart/2005/8/layout/lProcess1"/>
    <dgm:cxn modelId="{F8D4796F-AB08-4EA2-94A6-862E50C9B930}" type="presParOf" srcId="{A65DBD9B-3EB3-4E8E-A37B-3E0F711E0974}" destId="{8EFA65A9-8912-4431-9686-83828072126F}" srcOrd="0" destOrd="0" presId="urn:microsoft.com/office/officeart/2005/8/layout/lProcess1"/>
    <dgm:cxn modelId="{393E12AC-605E-43E1-9A54-A078346765FD}" type="presParOf" srcId="{8EFA65A9-8912-4431-9686-83828072126F}" destId="{EAC4656D-1673-484B-AD93-31F62F303A50}" srcOrd="0" destOrd="0" presId="urn:microsoft.com/office/officeart/2005/8/layout/lProcess1"/>
    <dgm:cxn modelId="{D604F0CD-3C54-488A-B7BF-B17A54591EEC}" type="presParOf" srcId="{8EFA65A9-8912-4431-9686-83828072126F}" destId="{7697A03F-445F-4622-AA74-EE20AFDC0220}" srcOrd="1" destOrd="0" presId="urn:microsoft.com/office/officeart/2005/8/layout/lProcess1"/>
    <dgm:cxn modelId="{EAFC9C49-D6B3-4E49-8864-C25191F575DD}" type="presParOf" srcId="{8EFA65A9-8912-4431-9686-83828072126F}" destId="{F7156DE7-6831-4B5C-B72D-EFE5617D4CFF}" srcOrd="2" destOrd="0" presId="urn:microsoft.com/office/officeart/2005/8/layout/lProcess1"/>
    <dgm:cxn modelId="{6999CC03-38E6-4990-AEFE-E2BD2013F1FC}" type="presParOf" srcId="{8EFA65A9-8912-4431-9686-83828072126F}" destId="{B2BB8072-6256-4143-9BFE-3FEDFC069F14}" srcOrd="3" destOrd="0" presId="urn:microsoft.com/office/officeart/2005/8/layout/lProcess1"/>
    <dgm:cxn modelId="{D4C4149C-10FD-4D19-A46C-B7FB25FEDF75}" type="presParOf" srcId="{8EFA65A9-8912-4431-9686-83828072126F}" destId="{C0855ADE-4AC4-4641-B8F0-3FCD2301AB89}" srcOrd="4" destOrd="0" presId="urn:microsoft.com/office/officeart/2005/8/layout/lProcess1"/>
    <dgm:cxn modelId="{68EE30BB-0F51-45D5-85DE-156D38BC412C}" type="presParOf" srcId="{A65DBD9B-3EB3-4E8E-A37B-3E0F711E0974}" destId="{F4B2C149-CC4D-41FD-8462-B398714F641D}" srcOrd="1" destOrd="0" presId="urn:microsoft.com/office/officeart/2005/8/layout/lProcess1"/>
    <dgm:cxn modelId="{E8019253-2667-4D02-804A-FC87C67125FB}" type="presParOf" srcId="{A65DBD9B-3EB3-4E8E-A37B-3E0F711E0974}" destId="{66DA4ABB-E45C-469A-A156-F888F3CDE0E7}" srcOrd="2" destOrd="0" presId="urn:microsoft.com/office/officeart/2005/8/layout/lProcess1"/>
    <dgm:cxn modelId="{B15F35C4-A1B0-4E60-83AE-A72CC0C87FF0}" type="presParOf" srcId="{66DA4ABB-E45C-469A-A156-F888F3CDE0E7}" destId="{C770791B-0B13-400C-AA8B-F28EDC60BD93}" srcOrd="0" destOrd="0" presId="urn:microsoft.com/office/officeart/2005/8/layout/lProcess1"/>
    <dgm:cxn modelId="{13CC79F8-2B08-4F2C-B980-320010CE9DDA}" type="presParOf" srcId="{66DA4ABB-E45C-469A-A156-F888F3CDE0E7}" destId="{1DC23F45-60BF-4356-8B45-517936B3C4F3}" srcOrd="1" destOrd="0" presId="urn:microsoft.com/office/officeart/2005/8/layout/lProcess1"/>
    <dgm:cxn modelId="{44625FF5-FC20-4EF8-9A7E-6F570A56E0FE}" type="presParOf" srcId="{66DA4ABB-E45C-469A-A156-F888F3CDE0E7}" destId="{FDF95B7E-A218-4A03-836B-944DAB266DD1}" srcOrd="2" destOrd="0" presId="urn:microsoft.com/office/officeart/2005/8/layout/lProcess1"/>
    <dgm:cxn modelId="{6ED3533C-889E-404E-9D77-3A8B9FD2E4BE}" type="presParOf" srcId="{66DA4ABB-E45C-469A-A156-F888F3CDE0E7}" destId="{6D1D44DC-34DC-4310-BFBD-F2F3EEF5A144}" srcOrd="3" destOrd="0" presId="urn:microsoft.com/office/officeart/2005/8/layout/lProcess1"/>
    <dgm:cxn modelId="{08E27142-D13E-48AE-AFCF-B888DAE0F5E7}" type="presParOf" srcId="{66DA4ABB-E45C-469A-A156-F888F3CDE0E7}" destId="{916BB7AE-652F-4BB8-89D1-5DDBDEFFAC1F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8189CA-EC0A-49EE-A6A9-B121356D4BCA}" type="doc">
      <dgm:prSet loTypeId="urn:diagrams.loki3.com/Bracket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940C064-745F-4519-A1FE-3B15B67105B7}">
      <dgm:prSet phldrT="[Text]" custT="1"/>
      <dgm:spPr/>
      <dgm:t>
        <a:bodyPr/>
        <a:lstStyle/>
        <a:p>
          <a:r>
            <a:rPr lang="ka-GE" sz="1600" smtClean="0">
              <a:solidFill>
                <a:schemeClr val="tx1"/>
              </a:solidFill>
            </a:rPr>
            <a:t>სათემო ამბულატორია</a:t>
          </a:r>
          <a:endParaRPr lang="en-US" sz="1600" dirty="0">
            <a:solidFill>
              <a:schemeClr val="tx1"/>
            </a:solidFill>
          </a:endParaRPr>
        </a:p>
      </dgm:t>
    </dgm:pt>
    <dgm:pt modelId="{4154E6F1-F983-4AE2-8972-57B488B89EA0}" type="parTrans" cxnId="{E13D9A22-11A2-427D-9834-D724CDEA9200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AEB4450A-37AC-49E0-85D1-4EE810C3BD94}" type="sibTrans" cxnId="{E13D9A22-11A2-427D-9834-D724CDEA9200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AC576031-5D4E-42C0-BD18-D750C3A292C6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smtClean="0">
              <a:solidFill>
                <a:schemeClr val="tx1"/>
              </a:solidFill>
              <a:latin typeface="Calibri" panose="020F0502020204030204" pitchFamily="34" charset="0"/>
            </a:rPr>
            <a:t>სათემო ამბულატორიული</a:t>
          </a:r>
          <a:endParaRPr lang="en-US" sz="1600" dirty="0">
            <a:solidFill>
              <a:schemeClr val="tx1"/>
            </a:solidFill>
          </a:endParaRPr>
        </a:p>
      </dgm:t>
    </dgm:pt>
    <dgm:pt modelId="{D0916ACC-6017-4C6A-A876-15FC27C2E9E4}" type="parTrans" cxnId="{B77B6DBD-ADDA-4806-8E59-3E9030EDFDCC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E821B75F-0733-4E6D-AD70-228F968D40AE}" type="sibTrans" cxnId="{B77B6DBD-ADDA-4806-8E59-3E9030EDFDCC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F830AAE8-081F-413A-B000-217706C25605}">
      <dgm:prSet phldrT="[Text]" custT="1"/>
      <dgm:spPr/>
      <dgm:t>
        <a:bodyPr/>
        <a:lstStyle/>
        <a:p>
          <a:r>
            <a:rPr lang="ka-GE" sz="1600" b="1" smtClean="0">
              <a:solidFill>
                <a:schemeClr val="tx1"/>
              </a:solidFill>
            </a:rPr>
            <a:t>ჰოსპიტალური</a:t>
          </a:r>
          <a:endParaRPr lang="en-US" sz="1600" b="1" dirty="0">
            <a:solidFill>
              <a:schemeClr val="tx1"/>
            </a:solidFill>
          </a:endParaRPr>
        </a:p>
      </dgm:t>
    </dgm:pt>
    <dgm:pt modelId="{B2B45D82-DFC9-4568-9D80-448CDCE50B75}" type="parTrans" cxnId="{1A1BC5C4-CC33-428B-9964-4367E5125143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0DBB73D7-AC27-4E80-8C7F-8DC591B30476}" type="sibTrans" cxnId="{1A1BC5C4-CC33-428B-9964-4367E5125143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4E839C0A-7B45-40D5-A124-607AC21268B3}">
      <dgm:prSet phldrT="[Text]" custT="1"/>
      <dgm:spPr>
        <a:solidFill>
          <a:schemeClr val="bg2"/>
        </a:solidFill>
        <a:ln>
          <a:solidFill>
            <a:srgbClr val="C00000"/>
          </a:solidFill>
        </a:ln>
      </dgm:spPr>
      <dgm:t>
        <a:bodyPr/>
        <a:lstStyle/>
        <a:p>
          <a:pPr marL="285750" defTabSz="1333500">
            <a:spcAft>
              <a:spcPct val="15000"/>
            </a:spcAft>
          </a:pPr>
          <a:endParaRPr lang="en-US" sz="1600" dirty="0">
            <a:solidFill>
              <a:schemeClr val="tx1"/>
            </a:solidFill>
          </a:endParaRPr>
        </a:p>
      </dgm:t>
    </dgm:pt>
    <dgm:pt modelId="{DF688E9C-8806-4130-A0CC-3F4239A9B70D}" type="parTrans" cxnId="{84FEA116-585B-42DE-9A44-2546BA26F8B4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BB7FBC68-066F-4968-9ABA-027B18EB6ED7}" type="sibTrans" cxnId="{84FEA116-585B-42DE-9A44-2546BA26F8B4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FE00ABEB-F498-4722-AD78-9C2218D5C0C5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smtClean="0">
              <a:solidFill>
                <a:schemeClr val="tx1"/>
              </a:solidFill>
              <a:latin typeface="Calibri" panose="020F0502020204030204" pitchFamily="34" charset="0"/>
            </a:rPr>
            <a:t>ფსიქოსოციალური რეაბილიტაცია</a:t>
          </a:r>
          <a:r>
            <a:rPr lang="en-US" sz="1600" smtClean="0">
              <a:solidFill>
                <a:schemeClr val="tx1"/>
              </a:solidFill>
              <a:latin typeface="Calibri" panose="020F0502020204030204" pitchFamily="34" charset="0"/>
            </a:rPr>
            <a:t>/</a:t>
          </a:r>
          <a:r>
            <a:rPr lang="ka-GE" sz="1600" smtClean="0">
              <a:solidFill>
                <a:schemeClr val="tx1"/>
              </a:solidFill>
              <a:latin typeface="Calibri" panose="020F0502020204030204" pitchFamily="34" charset="0"/>
            </a:rPr>
            <a:t>დღის ცენტრები</a:t>
          </a:r>
          <a:endParaRPr lang="en-US" sz="1600" dirty="0">
            <a:solidFill>
              <a:schemeClr val="tx1"/>
            </a:solidFill>
          </a:endParaRPr>
        </a:p>
      </dgm:t>
    </dgm:pt>
    <dgm:pt modelId="{FD0DD308-8E14-44E3-A6DD-1F44314F6D38}" type="parTrans" cxnId="{0A3168C5-1A2B-4DB8-98A6-1E0EDEA6FAC0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9D315D38-A5C8-4F6A-B387-B2F4A9E1214B}" type="sibTrans" cxnId="{0A3168C5-1A2B-4DB8-98A6-1E0EDEA6FAC0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F710CE5C-7868-4D88-8E6B-AADDCBCBEB35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smtClean="0">
              <a:solidFill>
                <a:schemeClr val="tx1"/>
              </a:solidFill>
              <a:latin typeface="Calibri" panose="020F0502020204030204" pitchFamily="34" charset="0"/>
            </a:rPr>
            <a:t>ბავშვთა ფსიქიკური ჯანმრთელობა</a:t>
          </a:r>
          <a:endParaRPr lang="en-US" sz="1600" dirty="0">
            <a:solidFill>
              <a:schemeClr val="tx1"/>
            </a:solidFill>
          </a:endParaRPr>
        </a:p>
      </dgm:t>
    </dgm:pt>
    <dgm:pt modelId="{9DC71CC5-9A73-4563-9918-344A10FFA5E6}" type="parTrans" cxnId="{5CC251B5-3175-444E-8A20-6C5A11F89183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543F7E26-0F03-42BE-9D59-78FA83AB80F7}" type="sibTrans" cxnId="{5CC251B5-3175-444E-8A20-6C5A11F89183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854A70F0-BC11-4B6E-A26D-E91E09DF1AD5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smtClean="0">
              <a:solidFill>
                <a:schemeClr val="tx1"/>
              </a:solidFill>
              <a:latin typeface="Calibri" panose="020F0502020204030204" pitchFamily="34" charset="0"/>
            </a:rPr>
            <a:t>ფსიქიატრიული კრიზისული ინტერვენცია მოზრდილთათვის</a:t>
          </a:r>
          <a:endParaRPr lang="en-US" sz="1600" dirty="0">
            <a:solidFill>
              <a:schemeClr val="tx1"/>
            </a:solidFill>
          </a:endParaRPr>
        </a:p>
      </dgm:t>
    </dgm:pt>
    <dgm:pt modelId="{9228DA6E-3612-4E44-86EB-5B214D723DE5}" type="parTrans" cxnId="{D5213E5B-F2F8-4E52-9A70-48124040ED85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4C4873CA-8E32-420B-B091-9E2A8C1D3A1A}" type="sibTrans" cxnId="{D5213E5B-F2F8-4E52-9A70-48124040ED85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2CD0F3C4-E4DE-4D7A-A49E-E36929F74AF9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smtClean="0">
              <a:solidFill>
                <a:schemeClr val="tx1"/>
              </a:solidFill>
              <a:latin typeface="Calibri" panose="020F0502020204030204" pitchFamily="34" charset="0"/>
            </a:rPr>
            <a:t>მობილური გუნდი</a:t>
          </a:r>
          <a:endParaRPr lang="ka-GE" sz="1600" smtClean="0">
            <a:solidFill>
              <a:schemeClr val="tx1"/>
            </a:solidFill>
            <a:latin typeface="Arial" panose="020B0604020202020204" pitchFamily="34" charset="0"/>
          </a:endParaRPr>
        </a:p>
        <a:p>
          <a:endParaRPr lang="en-US" sz="1600" dirty="0">
            <a:solidFill>
              <a:schemeClr val="tx1"/>
            </a:solidFill>
          </a:endParaRPr>
        </a:p>
      </dgm:t>
    </dgm:pt>
    <dgm:pt modelId="{AB81CF18-B2D1-4B26-B807-85D90B967C06}" type="parTrans" cxnId="{6BB0FAD6-16A7-4615-9FD9-09B9AEFFDC4C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FDB6D8C3-F54E-4DB4-AD77-B2061A1B2F65}" type="sibTrans" cxnId="{6BB0FAD6-16A7-4615-9FD9-09B9AEFFDC4C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C4296217-C3ED-4A2B-8B78-7B4253AC7C0E}">
      <dgm:prSet custT="1"/>
      <dgm:spPr>
        <a:solidFill>
          <a:schemeClr val="bg2"/>
        </a:solidFill>
        <a:ln>
          <a:solidFill>
            <a:srgbClr val="C00000"/>
          </a:solidFill>
        </a:ln>
      </dgm:spPr>
      <dgm:t>
        <a:bodyPr/>
        <a:lstStyle/>
        <a:p>
          <a:r>
            <a:rPr lang="ka-GE" sz="1600" smtClean="0">
              <a:solidFill>
                <a:schemeClr val="tx1"/>
              </a:solidFill>
            </a:rPr>
            <a:t>მოზრდილთა ჰოსპიტალური მომსახურება</a:t>
          </a:r>
          <a:endParaRPr lang="en-US" sz="1600" dirty="0">
            <a:solidFill>
              <a:schemeClr val="tx1"/>
            </a:solidFill>
          </a:endParaRPr>
        </a:p>
      </dgm:t>
    </dgm:pt>
    <dgm:pt modelId="{E26E8739-0675-4B27-867F-4EFE3B164374}" type="parTrans" cxnId="{6EEE6BBB-324F-4E29-BD30-66525A74F79F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24F7C060-2CD5-4971-BEB1-D5D2B15DFC59}" type="sibTrans" cxnId="{6EEE6BBB-324F-4E29-BD30-66525A74F79F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5F156E42-7956-472B-9578-A90371D834BD}">
      <dgm:prSet custT="1"/>
      <dgm:spPr>
        <a:solidFill>
          <a:schemeClr val="bg2"/>
        </a:solidFill>
        <a:ln>
          <a:solidFill>
            <a:srgbClr val="C00000"/>
          </a:solidFill>
        </a:ln>
      </dgm:spPr>
      <dgm:t>
        <a:bodyPr/>
        <a:lstStyle/>
        <a:p>
          <a:r>
            <a:rPr lang="ka-GE" sz="1600" smtClean="0">
              <a:solidFill>
                <a:schemeClr val="tx1"/>
              </a:solidFill>
            </a:rPr>
            <a:t>ბავშვთა ჰოსპიტალური მომსახურება </a:t>
          </a:r>
          <a:endParaRPr lang="en-US" sz="1600" dirty="0">
            <a:solidFill>
              <a:schemeClr val="tx1"/>
            </a:solidFill>
          </a:endParaRPr>
        </a:p>
      </dgm:t>
    </dgm:pt>
    <dgm:pt modelId="{6DE1DBDD-0F2E-4F89-A727-1FCF4E176D60}" type="parTrans" cxnId="{4DD3D58E-81AB-40B0-A044-BE655ADFB3F9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F0BA2A2E-E35D-437A-BE52-224241B5D2E0}" type="sibTrans" cxnId="{4DD3D58E-81AB-40B0-A044-BE655ADFB3F9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160572D8-7382-4375-959E-A9833DD461E2}">
      <dgm:prSet custT="1"/>
      <dgm:spPr/>
      <dgm:t>
        <a:bodyPr/>
        <a:lstStyle/>
        <a:p>
          <a:r>
            <a:rPr lang="ka-GE" sz="1600" b="1" smtClean="0">
              <a:solidFill>
                <a:schemeClr val="tx1"/>
              </a:solidFill>
            </a:rPr>
            <a:t>გრძელვადიანი მოვლა</a:t>
          </a:r>
          <a:endParaRPr lang="en-US" sz="1600" b="1" dirty="0">
            <a:solidFill>
              <a:schemeClr val="tx1"/>
            </a:solidFill>
          </a:endParaRPr>
        </a:p>
      </dgm:t>
    </dgm:pt>
    <dgm:pt modelId="{DE086B7A-B7EB-4AC9-AC84-F01CED4E26A8}" type="parTrans" cxnId="{165C1E1B-31AE-4F4D-9598-E22F13142824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42A8CB32-1615-4A4D-8EDF-83015B4A5D23}" type="sibTrans" cxnId="{165C1E1B-31AE-4F4D-9598-E22F13142824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E4F6D337-119E-4068-BB54-A3738A2890F5}">
      <dgm:prSet custT="1"/>
      <dgm:spPr>
        <a:solidFill>
          <a:schemeClr val="bg2">
            <a:lumMod val="90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ka-GE" sz="1600" smtClean="0">
              <a:solidFill>
                <a:schemeClr val="tx1"/>
              </a:solidFill>
            </a:rPr>
            <a:t>ფსიქიკური დარღვევების მქონე შშმ პირთა თავშესაფარი</a:t>
          </a:r>
          <a:endParaRPr lang="en-US" sz="1600" dirty="0">
            <a:solidFill>
              <a:schemeClr val="tx1"/>
            </a:solidFill>
          </a:endParaRPr>
        </a:p>
      </dgm:t>
    </dgm:pt>
    <dgm:pt modelId="{3030733B-0304-4121-B79C-0484EF4D1917}" type="parTrans" cxnId="{B3B2C6AF-9B11-45C7-A854-A8627ECFF1A8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A54105D7-4186-4F3A-96A8-0CD9AB43DE7A}" type="sibTrans" cxnId="{B3B2C6AF-9B11-45C7-A854-A8627ECFF1A8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D6F7D517-24D3-4358-94EC-0A5B98F7E0FF}">
      <dgm:prSet custT="1"/>
      <dgm:spPr>
        <a:solidFill>
          <a:schemeClr val="bg2">
            <a:lumMod val="90000"/>
          </a:schemeClr>
        </a:solidFill>
        <a:ln>
          <a:solidFill>
            <a:srgbClr val="C00000"/>
          </a:solidFill>
        </a:ln>
      </dgm:spPr>
      <dgm:t>
        <a:bodyPr/>
        <a:lstStyle/>
        <a:p>
          <a:r>
            <a:rPr lang="ka-GE" sz="1600" dirty="0" smtClean="0">
              <a:solidFill>
                <a:schemeClr val="tx1"/>
              </a:solidFill>
            </a:rPr>
            <a:t>საცხოვრებელი</a:t>
          </a:r>
          <a:endParaRPr lang="en-US" sz="1600" dirty="0">
            <a:solidFill>
              <a:schemeClr val="tx1"/>
            </a:solidFill>
          </a:endParaRPr>
        </a:p>
      </dgm:t>
    </dgm:pt>
    <dgm:pt modelId="{220E98A1-09F5-4F59-B76D-83D36A4B7A87}" type="parTrans" cxnId="{5B9742DB-EF89-4D75-AFD6-D9CFFDE285EC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33B5E116-EE60-48BE-9791-9564824856D3}" type="sibTrans" cxnId="{5B9742DB-EF89-4D75-AFD6-D9CFFDE285EC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27E77B79-30B6-4EBD-831B-BBBD5B1C4F78}" type="pres">
      <dgm:prSet presAssocID="{618189CA-EC0A-49EE-A6A9-B121356D4BCA}" presName="Name0" presStyleCnt="0">
        <dgm:presLayoutVars>
          <dgm:dir/>
          <dgm:animLvl val="lvl"/>
          <dgm:resizeHandles val="exact"/>
        </dgm:presLayoutVars>
      </dgm:prSet>
      <dgm:spPr/>
    </dgm:pt>
    <dgm:pt modelId="{5F293CE8-140D-4E0B-998F-0AD0148AFDDC}" type="pres">
      <dgm:prSet presAssocID="{1940C064-745F-4519-A1FE-3B15B67105B7}" presName="linNode" presStyleCnt="0"/>
      <dgm:spPr/>
    </dgm:pt>
    <dgm:pt modelId="{A253838B-3E79-4CA9-8D01-90855771F73B}" type="pres">
      <dgm:prSet presAssocID="{1940C064-745F-4519-A1FE-3B15B67105B7}" presName="parTx" presStyleLbl="revTx" presStyleIdx="0" presStyleCnt="3">
        <dgm:presLayoutVars>
          <dgm:chMax val="1"/>
          <dgm:bulletEnabled val="1"/>
        </dgm:presLayoutVars>
      </dgm:prSet>
      <dgm:spPr/>
    </dgm:pt>
    <dgm:pt modelId="{5854228F-9B88-406A-A79F-B5244FB973E6}" type="pres">
      <dgm:prSet presAssocID="{1940C064-745F-4519-A1FE-3B15B67105B7}" presName="bracket" presStyleLbl="parChTrans1D1" presStyleIdx="0" presStyleCnt="3"/>
      <dgm:spPr/>
    </dgm:pt>
    <dgm:pt modelId="{C7B554FD-3CA0-4636-A857-69FAA827D833}" type="pres">
      <dgm:prSet presAssocID="{1940C064-745F-4519-A1FE-3B15B67105B7}" presName="spH" presStyleCnt="0"/>
      <dgm:spPr/>
    </dgm:pt>
    <dgm:pt modelId="{A04B62B6-B74A-4B21-BFC4-6518E6B5B656}" type="pres">
      <dgm:prSet presAssocID="{1940C064-745F-4519-A1FE-3B15B67105B7}" presName="des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D83CE4-BD4F-417C-BBD8-0033ECE4F9DA}" type="pres">
      <dgm:prSet presAssocID="{AEB4450A-37AC-49E0-85D1-4EE810C3BD94}" presName="spV" presStyleCnt="0"/>
      <dgm:spPr/>
    </dgm:pt>
    <dgm:pt modelId="{F003B2C8-EF64-4319-A2DE-12C286FD911F}" type="pres">
      <dgm:prSet presAssocID="{F830AAE8-081F-413A-B000-217706C25605}" presName="linNode" presStyleCnt="0"/>
      <dgm:spPr/>
    </dgm:pt>
    <dgm:pt modelId="{802BD97B-3315-4279-838A-DD5414F0A60E}" type="pres">
      <dgm:prSet presAssocID="{F830AAE8-081F-413A-B000-217706C25605}" presName="parTx" presStyleLbl="revTx" presStyleIdx="1" presStyleCnt="3">
        <dgm:presLayoutVars>
          <dgm:chMax val="1"/>
          <dgm:bulletEnabled val="1"/>
        </dgm:presLayoutVars>
      </dgm:prSet>
      <dgm:spPr/>
    </dgm:pt>
    <dgm:pt modelId="{0246292C-F64E-4D0B-A708-BEDC50A141AF}" type="pres">
      <dgm:prSet presAssocID="{F830AAE8-081F-413A-B000-217706C25605}" presName="bracket" presStyleLbl="parChTrans1D1" presStyleIdx="1" presStyleCnt="3"/>
      <dgm:spPr/>
    </dgm:pt>
    <dgm:pt modelId="{DECB59F6-3D31-4C14-AE56-41B38BE6F246}" type="pres">
      <dgm:prSet presAssocID="{F830AAE8-081F-413A-B000-217706C25605}" presName="spH" presStyleCnt="0"/>
      <dgm:spPr/>
    </dgm:pt>
    <dgm:pt modelId="{197B3920-6E70-4CDE-8C0C-728AFAA5EA7F}" type="pres">
      <dgm:prSet presAssocID="{F830AAE8-081F-413A-B000-217706C25605}" presName="des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785293-4995-4EF6-BAED-01C002081CA4}" type="pres">
      <dgm:prSet presAssocID="{0DBB73D7-AC27-4E80-8C7F-8DC591B30476}" presName="spV" presStyleCnt="0"/>
      <dgm:spPr/>
    </dgm:pt>
    <dgm:pt modelId="{DE62ADB3-D4AF-4AB5-86ED-183C55FD8499}" type="pres">
      <dgm:prSet presAssocID="{160572D8-7382-4375-959E-A9833DD461E2}" presName="linNode" presStyleCnt="0"/>
      <dgm:spPr/>
    </dgm:pt>
    <dgm:pt modelId="{42BC6FD7-3098-4EAE-93D4-4E8529C17040}" type="pres">
      <dgm:prSet presAssocID="{160572D8-7382-4375-959E-A9833DD461E2}" presName="parTx" presStyleLbl="revTx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ACF3A4-BFE8-4F90-BC23-22DFDD904A26}" type="pres">
      <dgm:prSet presAssocID="{160572D8-7382-4375-959E-A9833DD461E2}" presName="bracket" presStyleLbl="parChTrans1D1" presStyleIdx="2" presStyleCnt="3"/>
      <dgm:spPr/>
    </dgm:pt>
    <dgm:pt modelId="{06B17731-B8BE-4DE8-91BA-E59038FEB3E9}" type="pres">
      <dgm:prSet presAssocID="{160572D8-7382-4375-959E-A9833DD461E2}" presName="spH" presStyleCnt="0"/>
      <dgm:spPr/>
    </dgm:pt>
    <dgm:pt modelId="{6D4ECB51-2E1C-4796-871B-9601F14B6E3C}" type="pres">
      <dgm:prSet presAssocID="{160572D8-7382-4375-959E-A9833DD461E2}" presName="des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3168C5-1A2B-4DB8-98A6-1E0EDEA6FAC0}" srcId="{1940C064-745F-4519-A1FE-3B15B67105B7}" destId="{FE00ABEB-F498-4722-AD78-9C2218D5C0C5}" srcOrd="1" destOrd="0" parTransId="{FD0DD308-8E14-44E3-A6DD-1F44314F6D38}" sibTransId="{9D315D38-A5C8-4F6A-B387-B2F4A9E1214B}"/>
    <dgm:cxn modelId="{B53CC256-0D24-4967-AC7E-D0DE134E5976}" type="presOf" srcId="{F710CE5C-7868-4D88-8E6B-AADDCBCBEB35}" destId="{A04B62B6-B74A-4B21-BFC4-6518E6B5B656}" srcOrd="0" destOrd="2" presId="urn:diagrams.loki3.com/BracketList"/>
    <dgm:cxn modelId="{E13D9A22-11A2-427D-9834-D724CDEA9200}" srcId="{618189CA-EC0A-49EE-A6A9-B121356D4BCA}" destId="{1940C064-745F-4519-A1FE-3B15B67105B7}" srcOrd="0" destOrd="0" parTransId="{4154E6F1-F983-4AE2-8972-57B488B89EA0}" sibTransId="{AEB4450A-37AC-49E0-85D1-4EE810C3BD94}"/>
    <dgm:cxn modelId="{B3B2C6AF-9B11-45C7-A854-A8627ECFF1A8}" srcId="{160572D8-7382-4375-959E-A9833DD461E2}" destId="{E4F6D337-119E-4068-BB54-A3738A2890F5}" srcOrd="0" destOrd="0" parTransId="{3030733B-0304-4121-B79C-0484EF4D1917}" sibTransId="{A54105D7-4186-4F3A-96A8-0CD9AB43DE7A}"/>
    <dgm:cxn modelId="{2947F2DB-7CC5-433A-84F8-FA75E59170EA}" type="presOf" srcId="{F830AAE8-081F-413A-B000-217706C25605}" destId="{802BD97B-3315-4279-838A-DD5414F0A60E}" srcOrd="0" destOrd="0" presId="urn:diagrams.loki3.com/BracketList"/>
    <dgm:cxn modelId="{D5213E5B-F2F8-4E52-9A70-48124040ED85}" srcId="{1940C064-745F-4519-A1FE-3B15B67105B7}" destId="{854A70F0-BC11-4B6E-A26D-E91E09DF1AD5}" srcOrd="3" destOrd="0" parTransId="{9228DA6E-3612-4E44-86EB-5B214D723DE5}" sibTransId="{4C4873CA-8E32-420B-B091-9E2A8C1D3A1A}"/>
    <dgm:cxn modelId="{6BB0FAD6-16A7-4615-9FD9-09B9AEFFDC4C}" srcId="{1940C064-745F-4519-A1FE-3B15B67105B7}" destId="{2CD0F3C4-E4DE-4D7A-A49E-E36929F74AF9}" srcOrd="4" destOrd="0" parTransId="{AB81CF18-B2D1-4B26-B807-85D90B967C06}" sibTransId="{FDB6D8C3-F54E-4DB4-AD77-B2061A1B2F65}"/>
    <dgm:cxn modelId="{6EEE6BBB-324F-4E29-BD30-66525A74F79F}" srcId="{F830AAE8-081F-413A-B000-217706C25605}" destId="{C4296217-C3ED-4A2B-8B78-7B4253AC7C0E}" srcOrd="1" destOrd="0" parTransId="{E26E8739-0675-4B27-867F-4EFE3B164374}" sibTransId="{24F7C060-2CD5-4971-BEB1-D5D2B15DFC59}"/>
    <dgm:cxn modelId="{B77B6DBD-ADDA-4806-8E59-3E9030EDFDCC}" srcId="{1940C064-745F-4519-A1FE-3B15B67105B7}" destId="{AC576031-5D4E-42C0-BD18-D750C3A292C6}" srcOrd="0" destOrd="0" parTransId="{D0916ACC-6017-4C6A-A876-15FC27C2E9E4}" sibTransId="{E821B75F-0733-4E6D-AD70-228F968D40AE}"/>
    <dgm:cxn modelId="{84FEA116-585B-42DE-9A44-2546BA26F8B4}" srcId="{F830AAE8-081F-413A-B000-217706C25605}" destId="{4E839C0A-7B45-40D5-A124-607AC21268B3}" srcOrd="0" destOrd="0" parTransId="{DF688E9C-8806-4130-A0CC-3F4239A9B70D}" sibTransId="{BB7FBC68-066F-4968-9ABA-027B18EB6ED7}"/>
    <dgm:cxn modelId="{55CDBD3A-2C6D-49C5-8FDD-960B850F6D10}" type="presOf" srcId="{618189CA-EC0A-49EE-A6A9-B121356D4BCA}" destId="{27E77B79-30B6-4EBD-831B-BBBD5B1C4F78}" srcOrd="0" destOrd="0" presId="urn:diagrams.loki3.com/BracketList"/>
    <dgm:cxn modelId="{58908394-61AF-4F0C-B3D6-5CE724C4F27A}" type="presOf" srcId="{160572D8-7382-4375-959E-A9833DD461E2}" destId="{42BC6FD7-3098-4EAE-93D4-4E8529C17040}" srcOrd="0" destOrd="0" presId="urn:diagrams.loki3.com/BracketList"/>
    <dgm:cxn modelId="{165C1E1B-31AE-4F4D-9598-E22F13142824}" srcId="{618189CA-EC0A-49EE-A6A9-B121356D4BCA}" destId="{160572D8-7382-4375-959E-A9833DD461E2}" srcOrd="2" destOrd="0" parTransId="{DE086B7A-B7EB-4AC9-AC84-F01CED4E26A8}" sibTransId="{42A8CB32-1615-4A4D-8EDF-83015B4A5D23}"/>
    <dgm:cxn modelId="{1A1BC5C4-CC33-428B-9964-4367E5125143}" srcId="{618189CA-EC0A-49EE-A6A9-B121356D4BCA}" destId="{F830AAE8-081F-413A-B000-217706C25605}" srcOrd="1" destOrd="0" parTransId="{B2B45D82-DFC9-4568-9D80-448CDCE50B75}" sibTransId="{0DBB73D7-AC27-4E80-8C7F-8DC591B30476}"/>
    <dgm:cxn modelId="{B236B747-DAA2-46CF-8384-8953BD2F750B}" type="presOf" srcId="{AC576031-5D4E-42C0-BD18-D750C3A292C6}" destId="{A04B62B6-B74A-4B21-BFC4-6518E6B5B656}" srcOrd="0" destOrd="0" presId="urn:diagrams.loki3.com/BracketList"/>
    <dgm:cxn modelId="{75AA2C0A-A94F-4E4D-ABDD-FFC77BC377D1}" type="presOf" srcId="{2CD0F3C4-E4DE-4D7A-A49E-E36929F74AF9}" destId="{A04B62B6-B74A-4B21-BFC4-6518E6B5B656}" srcOrd="0" destOrd="4" presId="urn:diagrams.loki3.com/BracketList"/>
    <dgm:cxn modelId="{E0BC278E-13B3-4CD5-B7DC-D2C7461D58D0}" type="presOf" srcId="{1940C064-745F-4519-A1FE-3B15B67105B7}" destId="{A253838B-3E79-4CA9-8D01-90855771F73B}" srcOrd="0" destOrd="0" presId="urn:diagrams.loki3.com/BracketList"/>
    <dgm:cxn modelId="{BBD403D7-2E59-465F-B972-12AB0143B6AC}" type="presOf" srcId="{4E839C0A-7B45-40D5-A124-607AC21268B3}" destId="{197B3920-6E70-4CDE-8C0C-728AFAA5EA7F}" srcOrd="0" destOrd="0" presId="urn:diagrams.loki3.com/BracketList"/>
    <dgm:cxn modelId="{47A99057-D73B-493D-AAFC-6D119F716BFA}" type="presOf" srcId="{E4F6D337-119E-4068-BB54-A3738A2890F5}" destId="{6D4ECB51-2E1C-4796-871B-9601F14B6E3C}" srcOrd="0" destOrd="0" presId="urn:diagrams.loki3.com/BracketList"/>
    <dgm:cxn modelId="{91922A6E-07F5-4294-8461-366F390FF10E}" type="presOf" srcId="{C4296217-C3ED-4A2B-8B78-7B4253AC7C0E}" destId="{197B3920-6E70-4CDE-8C0C-728AFAA5EA7F}" srcOrd="0" destOrd="1" presId="urn:diagrams.loki3.com/BracketList"/>
    <dgm:cxn modelId="{FDE71E02-168B-4678-8C79-67DD2FF76FBC}" type="presOf" srcId="{FE00ABEB-F498-4722-AD78-9C2218D5C0C5}" destId="{A04B62B6-B74A-4B21-BFC4-6518E6B5B656}" srcOrd="0" destOrd="1" presId="urn:diagrams.loki3.com/BracketList"/>
    <dgm:cxn modelId="{5B9742DB-EF89-4D75-AFD6-D9CFFDE285EC}" srcId="{160572D8-7382-4375-959E-A9833DD461E2}" destId="{D6F7D517-24D3-4358-94EC-0A5B98F7E0FF}" srcOrd="1" destOrd="0" parTransId="{220E98A1-09F5-4F59-B76D-83D36A4B7A87}" sibTransId="{33B5E116-EE60-48BE-9791-9564824856D3}"/>
    <dgm:cxn modelId="{4DD3D58E-81AB-40B0-A044-BE655ADFB3F9}" srcId="{F830AAE8-081F-413A-B000-217706C25605}" destId="{5F156E42-7956-472B-9578-A90371D834BD}" srcOrd="2" destOrd="0" parTransId="{6DE1DBDD-0F2E-4F89-A727-1FCF4E176D60}" sibTransId="{F0BA2A2E-E35D-437A-BE52-224241B5D2E0}"/>
    <dgm:cxn modelId="{6E55A403-41E7-4C78-B16F-D5092BF7F079}" type="presOf" srcId="{5F156E42-7956-472B-9578-A90371D834BD}" destId="{197B3920-6E70-4CDE-8C0C-728AFAA5EA7F}" srcOrd="0" destOrd="2" presId="urn:diagrams.loki3.com/BracketList"/>
    <dgm:cxn modelId="{C1186BF2-190F-4266-BDF8-27C0466FD787}" type="presOf" srcId="{854A70F0-BC11-4B6E-A26D-E91E09DF1AD5}" destId="{A04B62B6-B74A-4B21-BFC4-6518E6B5B656}" srcOrd="0" destOrd="3" presId="urn:diagrams.loki3.com/BracketList"/>
    <dgm:cxn modelId="{9FAEE08D-2ECA-4605-8FFE-D055E7B77754}" type="presOf" srcId="{D6F7D517-24D3-4358-94EC-0A5B98F7E0FF}" destId="{6D4ECB51-2E1C-4796-871B-9601F14B6E3C}" srcOrd="0" destOrd="1" presId="urn:diagrams.loki3.com/BracketList"/>
    <dgm:cxn modelId="{5CC251B5-3175-444E-8A20-6C5A11F89183}" srcId="{1940C064-745F-4519-A1FE-3B15B67105B7}" destId="{F710CE5C-7868-4D88-8E6B-AADDCBCBEB35}" srcOrd="2" destOrd="0" parTransId="{9DC71CC5-9A73-4563-9918-344A10FFA5E6}" sibTransId="{543F7E26-0F03-42BE-9D59-78FA83AB80F7}"/>
    <dgm:cxn modelId="{436C2E70-4237-49C3-9A2C-E9C3BAA167C3}" type="presParOf" srcId="{27E77B79-30B6-4EBD-831B-BBBD5B1C4F78}" destId="{5F293CE8-140D-4E0B-998F-0AD0148AFDDC}" srcOrd="0" destOrd="0" presId="urn:diagrams.loki3.com/BracketList"/>
    <dgm:cxn modelId="{67A07208-D4CF-4FEF-81D4-A96072DAB2B5}" type="presParOf" srcId="{5F293CE8-140D-4E0B-998F-0AD0148AFDDC}" destId="{A253838B-3E79-4CA9-8D01-90855771F73B}" srcOrd="0" destOrd="0" presId="urn:diagrams.loki3.com/BracketList"/>
    <dgm:cxn modelId="{15B3AD03-71B9-4A4E-ADBF-2E763C52C7BC}" type="presParOf" srcId="{5F293CE8-140D-4E0B-998F-0AD0148AFDDC}" destId="{5854228F-9B88-406A-A79F-B5244FB973E6}" srcOrd="1" destOrd="0" presId="urn:diagrams.loki3.com/BracketList"/>
    <dgm:cxn modelId="{87C4459E-EACB-46EF-9F26-7C35626399A6}" type="presParOf" srcId="{5F293CE8-140D-4E0B-998F-0AD0148AFDDC}" destId="{C7B554FD-3CA0-4636-A857-69FAA827D833}" srcOrd="2" destOrd="0" presId="urn:diagrams.loki3.com/BracketList"/>
    <dgm:cxn modelId="{08DF10F3-D6AA-47B0-A1AE-70F4AD351F2D}" type="presParOf" srcId="{5F293CE8-140D-4E0B-998F-0AD0148AFDDC}" destId="{A04B62B6-B74A-4B21-BFC4-6518E6B5B656}" srcOrd="3" destOrd="0" presId="urn:diagrams.loki3.com/BracketList"/>
    <dgm:cxn modelId="{D2050C39-75CD-443F-B2BD-B983E437932A}" type="presParOf" srcId="{27E77B79-30B6-4EBD-831B-BBBD5B1C4F78}" destId="{5FD83CE4-BD4F-417C-BBD8-0033ECE4F9DA}" srcOrd="1" destOrd="0" presId="urn:diagrams.loki3.com/BracketList"/>
    <dgm:cxn modelId="{19E0942A-2A71-4092-AC71-57C5C19D4364}" type="presParOf" srcId="{27E77B79-30B6-4EBD-831B-BBBD5B1C4F78}" destId="{F003B2C8-EF64-4319-A2DE-12C286FD911F}" srcOrd="2" destOrd="0" presId="urn:diagrams.loki3.com/BracketList"/>
    <dgm:cxn modelId="{B7B39F67-49C2-4D2A-A2A5-A9E826DADD85}" type="presParOf" srcId="{F003B2C8-EF64-4319-A2DE-12C286FD911F}" destId="{802BD97B-3315-4279-838A-DD5414F0A60E}" srcOrd="0" destOrd="0" presId="urn:diagrams.loki3.com/BracketList"/>
    <dgm:cxn modelId="{EC9EF896-37B7-4699-8A99-11BDD0A4F965}" type="presParOf" srcId="{F003B2C8-EF64-4319-A2DE-12C286FD911F}" destId="{0246292C-F64E-4D0B-A708-BEDC50A141AF}" srcOrd="1" destOrd="0" presId="urn:diagrams.loki3.com/BracketList"/>
    <dgm:cxn modelId="{A2BA641C-C0C7-4596-B1C5-8E1751916F0A}" type="presParOf" srcId="{F003B2C8-EF64-4319-A2DE-12C286FD911F}" destId="{DECB59F6-3D31-4C14-AE56-41B38BE6F246}" srcOrd="2" destOrd="0" presId="urn:diagrams.loki3.com/BracketList"/>
    <dgm:cxn modelId="{646AFEDC-91B1-4834-9DC5-133061B979CE}" type="presParOf" srcId="{F003B2C8-EF64-4319-A2DE-12C286FD911F}" destId="{197B3920-6E70-4CDE-8C0C-728AFAA5EA7F}" srcOrd="3" destOrd="0" presId="urn:diagrams.loki3.com/BracketList"/>
    <dgm:cxn modelId="{A0A859E3-CE2C-4DBE-BB95-8B87A4318625}" type="presParOf" srcId="{27E77B79-30B6-4EBD-831B-BBBD5B1C4F78}" destId="{3C785293-4995-4EF6-BAED-01C002081CA4}" srcOrd="3" destOrd="0" presId="urn:diagrams.loki3.com/BracketList"/>
    <dgm:cxn modelId="{0C3E4C06-48A9-4D09-A8A7-304B81B69F90}" type="presParOf" srcId="{27E77B79-30B6-4EBD-831B-BBBD5B1C4F78}" destId="{DE62ADB3-D4AF-4AB5-86ED-183C55FD8499}" srcOrd="4" destOrd="0" presId="urn:diagrams.loki3.com/BracketList"/>
    <dgm:cxn modelId="{FF184E65-1713-4A20-A0E6-D51A137B1AF2}" type="presParOf" srcId="{DE62ADB3-D4AF-4AB5-86ED-183C55FD8499}" destId="{42BC6FD7-3098-4EAE-93D4-4E8529C17040}" srcOrd="0" destOrd="0" presId="urn:diagrams.loki3.com/BracketList"/>
    <dgm:cxn modelId="{B1A70ABA-9990-4105-B453-452D7E8A5406}" type="presParOf" srcId="{DE62ADB3-D4AF-4AB5-86ED-183C55FD8499}" destId="{C5ACF3A4-BFE8-4F90-BC23-22DFDD904A26}" srcOrd="1" destOrd="0" presId="urn:diagrams.loki3.com/BracketList"/>
    <dgm:cxn modelId="{C6E4EB66-1E01-41F8-8C80-7A71B74B6D35}" type="presParOf" srcId="{DE62ADB3-D4AF-4AB5-86ED-183C55FD8499}" destId="{06B17731-B8BE-4DE8-91BA-E59038FEB3E9}" srcOrd="2" destOrd="0" presId="urn:diagrams.loki3.com/BracketList"/>
    <dgm:cxn modelId="{75503E83-9B8F-4142-9651-1F6A547BE4C7}" type="presParOf" srcId="{DE62ADB3-D4AF-4AB5-86ED-183C55FD8499}" destId="{6D4ECB51-2E1C-4796-871B-9601F14B6E3C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82E617-CACF-4516-B1F9-4E203AE6CE98}">
      <dsp:nvSpPr>
        <dsp:cNvPr id="0" name=""/>
        <dsp:cNvSpPr/>
      </dsp:nvSpPr>
      <dsp:spPr>
        <a:xfrm>
          <a:off x="1820936" y="0"/>
          <a:ext cx="3939363" cy="3939363"/>
        </a:xfrm>
        <a:prstGeom prst="triangl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l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l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EC85A7-30CB-4D50-82E3-245942FBDBFC}">
      <dsp:nvSpPr>
        <dsp:cNvPr id="0" name=""/>
        <dsp:cNvSpPr/>
      </dsp:nvSpPr>
      <dsp:spPr>
        <a:xfrm>
          <a:off x="3172991" y="396052"/>
          <a:ext cx="3795838" cy="932521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800" b="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0" kern="1200" dirty="0" smtClean="0"/>
            <a:t>სტაციონარი, კრიზისი,  ასერტული </a:t>
          </a:r>
          <a:r>
            <a:rPr lang="en-US" sz="1800" b="1" kern="1200" dirty="0" smtClean="0"/>
            <a:t>1425</a:t>
          </a:r>
          <a:endParaRPr lang="ka-GE" sz="1800" b="1" kern="1200" dirty="0"/>
        </a:p>
      </dsp:txBody>
      <dsp:txXfrm>
        <a:off x="3218513" y="441574"/>
        <a:ext cx="3704794" cy="841477"/>
      </dsp:txXfrm>
    </dsp:sp>
    <dsp:sp modelId="{D0BA9CAB-92A5-48E1-A66C-3A2931054EE6}">
      <dsp:nvSpPr>
        <dsp:cNvPr id="0" name=""/>
        <dsp:cNvSpPr/>
      </dsp:nvSpPr>
      <dsp:spPr>
        <a:xfrm>
          <a:off x="3168984" y="1445138"/>
          <a:ext cx="3803852" cy="932521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0" kern="1200" dirty="0" smtClean="0"/>
            <a:t>საცხოვრებელი, მობილური გუნდი, დღის ცენტრები, </a:t>
          </a:r>
          <a:r>
            <a:rPr lang="en-US" sz="1800" b="0" kern="1200" dirty="0" smtClean="0"/>
            <a:t> </a:t>
          </a:r>
          <a:r>
            <a:rPr lang="en-US" sz="1800" b="1" kern="1200" dirty="0" smtClean="0"/>
            <a:t>2845</a:t>
          </a:r>
          <a:endParaRPr lang="ka-GE" sz="1800" b="1" kern="1200" dirty="0"/>
        </a:p>
      </dsp:txBody>
      <dsp:txXfrm>
        <a:off x="3214506" y="1490660"/>
        <a:ext cx="3712808" cy="841477"/>
      </dsp:txXfrm>
    </dsp:sp>
    <dsp:sp modelId="{8702B30F-E240-41F1-B353-C976DF465F7B}">
      <dsp:nvSpPr>
        <dsp:cNvPr id="0" name=""/>
        <dsp:cNvSpPr/>
      </dsp:nvSpPr>
      <dsp:spPr>
        <a:xfrm>
          <a:off x="3166974" y="2494224"/>
          <a:ext cx="3807872" cy="932521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0" kern="1200" dirty="0" smtClean="0"/>
            <a:t>ფჯ ამბულატორია</a:t>
          </a:r>
          <a:r>
            <a:rPr lang="en-US" sz="1800" b="0" kern="1200" dirty="0" smtClean="0"/>
            <a:t> </a:t>
          </a:r>
          <a:r>
            <a:rPr lang="ka-GE" sz="1800" b="1" kern="1200" dirty="0" smtClean="0"/>
            <a:t>114 100 </a:t>
          </a:r>
          <a:r>
            <a:rPr lang="en-US" sz="1800" b="1" kern="1200" dirty="0" smtClean="0"/>
            <a:t>  </a:t>
          </a:r>
          <a:endParaRPr lang="ka-GE" sz="1800" b="1" kern="1200" dirty="0"/>
        </a:p>
      </dsp:txBody>
      <dsp:txXfrm>
        <a:off x="3212496" y="2539746"/>
        <a:ext cx="3716828" cy="8414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C4656D-1673-484B-AD93-31F62F303A50}">
      <dsp:nvSpPr>
        <dsp:cNvPr id="0" name=""/>
        <dsp:cNvSpPr/>
      </dsp:nvSpPr>
      <dsp:spPr>
        <a:xfrm>
          <a:off x="1420" y="381599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მწვავე ჰოსპიტალური საწოლები </a:t>
          </a:r>
          <a:endParaRPr lang="en-US" sz="1700" kern="1200" dirty="0"/>
        </a:p>
      </dsp:txBody>
      <dsp:txXfrm>
        <a:off x="27222" y="407401"/>
        <a:ext cx="3472208" cy="829349"/>
      </dsp:txXfrm>
    </dsp:sp>
    <dsp:sp modelId="{7697A03F-445F-4622-AA74-EE20AFDC0220}">
      <dsp:nvSpPr>
        <dsp:cNvPr id="0" name=""/>
        <dsp:cNvSpPr/>
      </dsp:nvSpPr>
      <dsp:spPr>
        <a:xfrm rot="5400000">
          <a:off x="1686243" y="1339635"/>
          <a:ext cx="154166" cy="154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156DE7-6831-4B5C-B72D-EFE5617D4CFF}">
      <dsp:nvSpPr>
        <dsp:cNvPr id="0" name=""/>
        <dsp:cNvSpPr/>
      </dsp:nvSpPr>
      <dsp:spPr>
        <a:xfrm>
          <a:off x="1420" y="1570885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არსებული</a:t>
          </a:r>
          <a:r>
            <a:rPr lang="en-US" sz="2500" kern="1200" dirty="0" smtClean="0"/>
            <a:t>:  1347</a:t>
          </a:r>
          <a:endParaRPr lang="en-US" sz="2500" kern="1200" dirty="0"/>
        </a:p>
      </dsp:txBody>
      <dsp:txXfrm>
        <a:off x="27222" y="1596687"/>
        <a:ext cx="3472208" cy="829349"/>
      </dsp:txXfrm>
    </dsp:sp>
    <dsp:sp modelId="{B2BB8072-6256-4143-9BFE-3FEDFC069F14}">
      <dsp:nvSpPr>
        <dsp:cNvPr id="0" name=""/>
        <dsp:cNvSpPr/>
      </dsp:nvSpPr>
      <dsp:spPr>
        <a:xfrm rot="5400000">
          <a:off x="1686243" y="2528922"/>
          <a:ext cx="154166" cy="154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55ADE-4AC4-4641-B8F0-3FCD2301AB89}">
      <dsp:nvSpPr>
        <dsp:cNvPr id="0" name=""/>
        <dsp:cNvSpPr/>
      </dsp:nvSpPr>
      <dsp:spPr>
        <a:xfrm>
          <a:off x="1420" y="2760172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პროგნოზული 2025 წლისთვის</a:t>
          </a:r>
          <a:r>
            <a:rPr lang="en-US" sz="2500" kern="1200" dirty="0" smtClean="0"/>
            <a:t>: 1040</a:t>
          </a:r>
          <a:endParaRPr lang="en-US" sz="2500" kern="1200" dirty="0"/>
        </a:p>
      </dsp:txBody>
      <dsp:txXfrm>
        <a:off x="27222" y="2785974"/>
        <a:ext cx="3472208" cy="829349"/>
      </dsp:txXfrm>
    </dsp:sp>
    <dsp:sp modelId="{C770791B-0B13-400C-AA8B-F28EDC60BD93}">
      <dsp:nvSpPr>
        <dsp:cNvPr id="0" name=""/>
        <dsp:cNvSpPr/>
      </dsp:nvSpPr>
      <dsp:spPr>
        <a:xfrm>
          <a:off x="4018566" y="381599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/>
            <a:t>გრძელვადიანი მოვლის/საცხოვრებელი  საწოლები</a:t>
          </a:r>
          <a:endParaRPr lang="en-US" sz="1700" kern="1200" dirty="0"/>
        </a:p>
      </dsp:txBody>
      <dsp:txXfrm>
        <a:off x="4044368" y="407401"/>
        <a:ext cx="3472208" cy="829349"/>
      </dsp:txXfrm>
    </dsp:sp>
    <dsp:sp modelId="{1DC23F45-60BF-4356-8B45-517936B3C4F3}">
      <dsp:nvSpPr>
        <dsp:cNvPr id="0" name=""/>
        <dsp:cNvSpPr/>
      </dsp:nvSpPr>
      <dsp:spPr>
        <a:xfrm rot="5400000">
          <a:off x="5703389" y="1339635"/>
          <a:ext cx="154166" cy="154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95B7E-A218-4A03-836B-944DAB266DD1}">
      <dsp:nvSpPr>
        <dsp:cNvPr id="0" name=""/>
        <dsp:cNvSpPr/>
      </dsp:nvSpPr>
      <dsp:spPr>
        <a:xfrm>
          <a:off x="4018566" y="1570885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არსებული</a:t>
          </a:r>
          <a:r>
            <a:rPr lang="en-US" sz="2500" kern="1200" dirty="0" smtClean="0"/>
            <a:t>:</a:t>
          </a:r>
          <a:endParaRPr lang="en-US" sz="2500" kern="1200" dirty="0"/>
        </a:p>
      </dsp:txBody>
      <dsp:txXfrm>
        <a:off x="4044368" y="1596687"/>
        <a:ext cx="3472208" cy="829349"/>
      </dsp:txXfrm>
    </dsp:sp>
    <dsp:sp modelId="{6D1D44DC-34DC-4310-BFBD-F2F3EEF5A144}">
      <dsp:nvSpPr>
        <dsp:cNvPr id="0" name=""/>
        <dsp:cNvSpPr/>
      </dsp:nvSpPr>
      <dsp:spPr>
        <a:xfrm rot="5400000">
          <a:off x="5703389" y="2528922"/>
          <a:ext cx="154166" cy="154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6BB7AE-652F-4BB8-89D1-5DDBDEFFAC1F}">
      <dsp:nvSpPr>
        <dsp:cNvPr id="0" name=""/>
        <dsp:cNvSpPr/>
      </dsp:nvSpPr>
      <dsp:spPr>
        <a:xfrm>
          <a:off x="4018566" y="2760172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პროგნოზული 2025 წლისთვის </a:t>
          </a:r>
          <a:r>
            <a:rPr lang="en-US" sz="2500" kern="1200" dirty="0" smtClean="0"/>
            <a:t>445</a:t>
          </a:r>
          <a:endParaRPr lang="en-US" sz="2500" kern="1200" dirty="0"/>
        </a:p>
      </dsp:txBody>
      <dsp:txXfrm>
        <a:off x="4044368" y="2785974"/>
        <a:ext cx="3472208" cy="8293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3838B-3E79-4CA9-8D01-90855771F73B}">
      <dsp:nvSpPr>
        <dsp:cNvPr id="0" name=""/>
        <dsp:cNvSpPr/>
      </dsp:nvSpPr>
      <dsp:spPr>
        <a:xfrm>
          <a:off x="0" y="660765"/>
          <a:ext cx="1905000" cy="69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smtClean="0">
              <a:solidFill>
                <a:schemeClr val="tx1"/>
              </a:solidFill>
            </a:rPr>
            <a:t>სათემო ამბულატორია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0" y="660765"/>
        <a:ext cx="1905000" cy="693000"/>
      </dsp:txXfrm>
    </dsp:sp>
    <dsp:sp modelId="{5854228F-9B88-406A-A79F-B5244FB973E6}">
      <dsp:nvSpPr>
        <dsp:cNvPr id="0" name=""/>
        <dsp:cNvSpPr/>
      </dsp:nvSpPr>
      <dsp:spPr>
        <a:xfrm>
          <a:off x="1904999" y="11078"/>
          <a:ext cx="381000" cy="1992375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4B62B6-B74A-4B21-BFC4-6518E6B5B656}">
      <dsp:nvSpPr>
        <dsp:cNvPr id="0" name=""/>
        <dsp:cNvSpPr/>
      </dsp:nvSpPr>
      <dsp:spPr>
        <a:xfrm>
          <a:off x="2438399" y="11078"/>
          <a:ext cx="5181600" cy="19923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ka-GE" sz="1600" kern="1200" smtClean="0">
              <a:solidFill>
                <a:schemeClr val="tx1"/>
              </a:solidFill>
              <a:latin typeface="Calibri" panose="020F0502020204030204" pitchFamily="34" charset="0"/>
            </a:rPr>
            <a:t>სათემო ამბულატორიული</a:t>
          </a:r>
          <a:endParaRPr lang="en-US" sz="16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ka-GE" sz="1600" kern="1200" smtClean="0">
              <a:solidFill>
                <a:schemeClr val="tx1"/>
              </a:solidFill>
              <a:latin typeface="Calibri" panose="020F0502020204030204" pitchFamily="34" charset="0"/>
            </a:rPr>
            <a:t>ფსიქოსოციალური რეაბილიტაცია</a:t>
          </a:r>
          <a:r>
            <a:rPr lang="en-US" sz="1600" kern="1200" smtClean="0">
              <a:solidFill>
                <a:schemeClr val="tx1"/>
              </a:solidFill>
              <a:latin typeface="Calibri" panose="020F0502020204030204" pitchFamily="34" charset="0"/>
            </a:rPr>
            <a:t>/</a:t>
          </a:r>
          <a:r>
            <a:rPr lang="ka-GE" sz="1600" kern="1200" smtClean="0">
              <a:solidFill>
                <a:schemeClr val="tx1"/>
              </a:solidFill>
              <a:latin typeface="Calibri" panose="020F0502020204030204" pitchFamily="34" charset="0"/>
            </a:rPr>
            <a:t>დღის ცენტრები</a:t>
          </a:r>
          <a:endParaRPr lang="en-US" sz="16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ka-GE" sz="1600" kern="1200" smtClean="0">
              <a:solidFill>
                <a:schemeClr val="tx1"/>
              </a:solidFill>
              <a:latin typeface="Calibri" panose="020F0502020204030204" pitchFamily="34" charset="0"/>
            </a:rPr>
            <a:t>ბავშვთა ფსიქიკური ჯანმრთელობა</a:t>
          </a:r>
          <a:endParaRPr lang="en-US" sz="16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ka-GE" sz="1600" kern="1200" smtClean="0">
              <a:solidFill>
                <a:schemeClr val="tx1"/>
              </a:solidFill>
              <a:latin typeface="Calibri" panose="020F0502020204030204" pitchFamily="34" charset="0"/>
            </a:rPr>
            <a:t>ფსიქიატრიული კრიზისული ინტერვენცია მოზრდილთათვის</a:t>
          </a:r>
          <a:endParaRPr lang="en-US" sz="16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ka-GE" sz="1600" kern="1200" smtClean="0">
              <a:solidFill>
                <a:schemeClr val="tx1"/>
              </a:solidFill>
              <a:latin typeface="Calibri" panose="020F0502020204030204" pitchFamily="34" charset="0"/>
            </a:rPr>
            <a:t>მობილური გუნდი</a:t>
          </a:r>
          <a:endParaRPr lang="ka-GE" sz="1600" kern="1200" smtClean="0">
            <a:solidFill>
              <a:schemeClr val="tx1"/>
            </a:solidFill>
            <a:latin typeface="Arial" panose="020B0604020202020204" pitchFamily="34" charset="0"/>
          </a:endParaRPr>
        </a:p>
        <a:p>
          <a:pPr lvl="1" algn="l">
            <a:spcBef>
              <a:spcPct val="0"/>
            </a:spcBef>
            <a:buChar char="••"/>
          </a:pPr>
          <a:endParaRPr lang="en-US" sz="1600" kern="1200" dirty="0">
            <a:solidFill>
              <a:schemeClr val="tx1"/>
            </a:solidFill>
          </a:endParaRPr>
        </a:p>
      </dsp:txBody>
      <dsp:txXfrm>
        <a:off x="2438399" y="11078"/>
        <a:ext cx="5181600" cy="1992375"/>
      </dsp:txXfrm>
    </dsp:sp>
    <dsp:sp modelId="{802BD97B-3315-4279-838A-DD5414F0A60E}">
      <dsp:nvSpPr>
        <dsp:cNvPr id="0" name=""/>
        <dsp:cNvSpPr/>
      </dsp:nvSpPr>
      <dsp:spPr>
        <a:xfrm>
          <a:off x="0" y="2237734"/>
          <a:ext cx="1905000" cy="69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smtClean="0">
              <a:solidFill>
                <a:schemeClr val="tx1"/>
              </a:solidFill>
            </a:rPr>
            <a:t>ჰოსპიტალური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0" y="2237734"/>
        <a:ext cx="1905000" cy="693000"/>
      </dsp:txXfrm>
    </dsp:sp>
    <dsp:sp modelId="{0246292C-F64E-4D0B-A708-BEDC50A141AF}">
      <dsp:nvSpPr>
        <dsp:cNvPr id="0" name=""/>
        <dsp:cNvSpPr/>
      </dsp:nvSpPr>
      <dsp:spPr>
        <a:xfrm>
          <a:off x="1904999" y="2129453"/>
          <a:ext cx="381000" cy="909562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7B3920-6E70-4CDE-8C0C-728AFAA5EA7F}">
      <dsp:nvSpPr>
        <dsp:cNvPr id="0" name=""/>
        <dsp:cNvSpPr/>
      </dsp:nvSpPr>
      <dsp:spPr>
        <a:xfrm>
          <a:off x="2438399" y="2129453"/>
          <a:ext cx="5181600" cy="909562"/>
        </a:xfrm>
        <a:prstGeom prst="rect">
          <a:avLst/>
        </a:prstGeom>
        <a:solidFill>
          <a:schemeClr val="bg2"/>
        </a:solidFill>
        <a:ln w="15875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285750" lvl="1" indent="-1714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smtClean="0">
              <a:solidFill>
                <a:schemeClr val="tx1"/>
              </a:solidFill>
            </a:rPr>
            <a:t>მოზრდილთა ჰოსპიტალური მომსახურება</a:t>
          </a:r>
          <a:endParaRPr lang="en-US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smtClean="0">
              <a:solidFill>
                <a:schemeClr val="tx1"/>
              </a:solidFill>
            </a:rPr>
            <a:t>ბავშვთა ჰოსპიტალური მომსახურება 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2438399" y="2129453"/>
        <a:ext cx="5181600" cy="909562"/>
      </dsp:txXfrm>
    </dsp:sp>
    <dsp:sp modelId="{42BC6FD7-3098-4EAE-93D4-4E8529C17040}">
      <dsp:nvSpPr>
        <dsp:cNvPr id="0" name=""/>
        <dsp:cNvSpPr/>
      </dsp:nvSpPr>
      <dsp:spPr>
        <a:xfrm>
          <a:off x="0" y="3262468"/>
          <a:ext cx="1905000" cy="69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smtClean="0">
              <a:solidFill>
                <a:schemeClr val="tx1"/>
              </a:solidFill>
            </a:rPr>
            <a:t>გრძელვადიანი მოვლა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0" y="3262468"/>
        <a:ext cx="1905000" cy="693000"/>
      </dsp:txXfrm>
    </dsp:sp>
    <dsp:sp modelId="{C5ACF3A4-BFE8-4F90-BC23-22DFDD904A26}">
      <dsp:nvSpPr>
        <dsp:cNvPr id="0" name=""/>
        <dsp:cNvSpPr/>
      </dsp:nvSpPr>
      <dsp:spPr>
        <a:xfrm>
          <a:off x="1904999" y="3165015"/>
          <a:ext cx="381000" cy="887906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4ECB51-2E1C-4796-871B-9601F14B6E3C}">
      <dsp:nvSpPr>
        <dsp:cNvPr id="0" name=""/>
        <dsp:cNvSpPr/>
      </dsp:nvSpPr>
      <dsp:spPr>
        <a:xfrm>
          <a:off x="2438399" y="3165015"/>
          <a:ext cx="5181600" cy="887906"/>
        </a:xfrm>
        <a:prstGeom prst="rect">
          <a:avLst/>
        </a:prstGeom>
        <a:solidFill>
          <a:schemeClr val="bg2">
            <a:lumMod val="90000"/>
          </a:schemeClr>
        </a:solidFill>
        <a:ln w="15875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smtClean="0">
              <a:solidFill>
                <a:schemeClr val="tx1"/>
              </a:solidFill>
            </a:rPr>
            <a:t>ფსიქიკური დარღვევების მქონე შშმ პირთა თავშესაფარი</a:t>
          </a:r>
          <a:endParaRPr lang="en-US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>
              <a:solidFill>
                <a:schemeClr val="tx1"/>
              </a:solidFill>
            </a:rPr>
            <a:t>საცხოვრებელი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2438399" y="3165015"/>
        <a:ext cx="5181600" cy="8879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B5006-ADA9-46A0-BE5E-6423E251A5E0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480E4-8D3B-4906-ACBA-E271BE478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45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51CC62-C20D-47E8-B753-6B4EAE8DC590}" type="slidenum">
              <a:rPr lang="ka-GE" smtClean="0"/>
              <a:t>3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556802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13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7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3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25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423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5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48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5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31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C8EB934B-0E7B-4EDA-9C94-AABCB38680A9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9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09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8EB934B-0E7B-4EDA-9C94-AABCB38680A9}" type="datetimeFigureOut">
              <a:rPr lang="en-US" smtClean="0"/>
              <a:t>01-May-19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379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2800" dirty="0" smtClean="0"/>
              <a:t>სახელმწიფო მფლობელობაში მყოფი, ფსიქიატრიული სერვისების მიმწოდებელი დაწესებულებების ინფრასტრუქტურის </a:t>
            </a:r>
            <a:r>
              <a:rPr lang="ka-GE" sz="2800" dirty="0" smtClean="0"/>
              <a:t>განვითარება</a:t>
            </a:r>
            <a:r>
              <a:rPr lang="en-US" sz="2800" dirty="0" smtClean="0"/>
              <a:t> </a:t>
            </a:r>
            <a:r>
              <a:rPr lang="ka-GE" sz="2800" dirty="0" smtClean="0"/>
              <a:t/>
            </a:r>
            <a:br>
              <a:rPr lang="ka-GE" sz="2800" dirty="0" smtClean="0"/>
            </a:br>
            <a:r>
              <a:rPr lang="en-US" sz="2800" dirty="0" smtClean="0"/>
              <a:t>2019 </a:t>
            </a:r>
            <a:r>
              <a:rPr lang="ka-GE" sz="2800" dirty="0" smtClean="0"/>
              <a:t>წლის აღჭურვა-რეაბილიტაციის სახელმწიფო პროგრამის ფარგლებში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487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a-GE" sz="3600" dirty="0" smtClean="0"/>
              <a:t>აღჭურვა-რეაბილიტაციის პროგრამით გათვალისწინებული სამუშაოები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ka-GE" sz="2400" dirty="0"/>
              <a:t>ფსიქიატრიული და ადიქტოლოგიური სერვისების მიმწოდებელი დაწესებულებების (ბედიანის, სურამისა და რუსთავის ცენტრები და შპს „ფსიქიკური ჯანმრთელობის ცენტრი“) აღჭურვა და  სარემონტო სამუშაოების </a:t>
            </a:r>
            <a:r>
              <a:rPr lang="ka-GE" sz="2400" dirty="0" smtClean="0"/>
              <a:t>შესყიდვა-600000 ლარი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a-GE" sz="2400" dirty="0"/>
              <a:t>ქ. რუსთავში ფსიქიკური ჯანმრთელობის სარეაბილიტაციო ცენტრის მშენებლობისთვის საჭირო მიწის </a:t>
            </a:r>
            <a:r>
              <a:rPr lang="ka-GE" sz="2400" dirty="0" smtClean="0"/>
              <a:t>გამოსყიდვა-50000 ლარი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a-GE" sz="2400" i="1" dirty="0" smtClean="0"/>
              <a:t>საქართველოს მთავრობის დადგენილება #10, 28 იანვარი, 2019 წელი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74954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F9383-9573-4DA2-900D-7F1C4DC0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301" y="381000"/>
            <a:ext cx="8315990" cy="994172"/>
          </a:xfrm>
        </p:spPr>
        <p:txBody>
          <a:bodyPr>
            <a:noAutofit/>
          </a:bodyPr>
          <a:lstStyle/>
          <a:p>
            <a:pPr algn="ctr"/>
            <a:r>
              <a:rPr lang="ka-GE" sz="2800" dirty="0"/>
              <a:t>მაღალი, საშუალო და დაბალი ინტენსივობის ფსიქიკური ჯანმრთელობის (ფჯ) </a:t>
            </a:r>
            <a:r>
              <a:rPr lang="ka-GE" sz="2800" dirty="0" smtClean="0"/>
              <a:t>სერვისები (პროგნოზული საჭიროება)</a:t>
            </a:r>
            <a:endParaRPr lang="ka-GE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0837E8C-5F3F-499D-81B7-8BC24775BD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046568"/>
              </p:ext>
            </p:extLst>
          </p:nvPr>
        </p:nvGraphicFramePr>
        <p:xfrm>
          <a:off x="263156" y="1822155"/>
          <a:ext cx="8795783" cy="393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0673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ფსიქიკური ჯანმრთელობის სერვისებისთვის მწვავე და გრძელვადიანი მოვლის ინფრასტრუქტურის საჭიროება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744161"/>
              </p:ext>
            </p:extLst>
          </p:nvPr>
        </p:nvGraphicFramePr>
        <p:xfrm>
          <a:off x="822325" y="1846263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980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1143000"/>
            <a:ext cx="7543800" cy="551596"/>
          </a:xfrm>
        </p:spPr>
        <p:txBody>
          <a:bodyPr>
            <a:noAutofit/>
          </a:bodyPr>
          <a:lstStyle/>
          <a:p>
            <a:pPr algn="ctr"/>
            <a:r>
              <a:rPr lang="ka-GE" sz="2400" dirty="0" smtClean="0"/>
              <a:t>ფსიქიკური ჯანმრთელობის  სერვისებზე ხელმისაწვდომობის და ხარისხის გაუმჯობესებისთვის 2019 წლის აღჭურვა-რეაბილიტაციის პროგრამის პრიორიტეტები  </a:t>
            </a:r>
            <a:endParaRPr lang="en-US" sz="24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62224936"/>
              </p:ext>
            </p:extLst>
          </p:nvPr>
        </p:nvGraphicFramePr>
        <p:xfrm>
          <a:off x="533400" y="1905000"/>
          <a:ext cx="7620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986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აღჭურვა რეაბილიტაცია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737361"/>
            <a:ext cx="7757160" cy="458723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ka-GE" dirty="0" smtClean="0"/>
              <a:t>ბორითის გადაუდებელი </a:t>
            </a:r>
            <a:r>
              <a:rPr lang="ka-GE" dirty="0"/>
              <a:t>სამედიცინო დახმარების </a:t>
            </a:r>
            <a:r>
              <a:rPr lang="ka-GE" dirty="0" smtClean="0"/>
              <a:t>ცენტრის ტრანსფორმაცია საცხოვრისად  </a:t>
            </a:r>
            <a:r>
              <a:rPr lang="ka-GE" dirty="0" smtClean="0"/>
              <a:t>- 24 საწოლი (2019)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a-GE" dirty="0" smtClean="0"/>
              <a:t>სურამის ცენტრი - საავადმყოფო და 24 საწოლი (2019)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a-GE" dirty="0" smtClean="0"/>
              <a:t>ბედიანი -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ka-GE" sz="2000" dirty="0" smtClean="0"/>
              <a:t>საავადმყოფო (2019) და 24 საწოლი (2020) (რეაბილიტაციას ექვემდებარება 4 შენობა - მამაკაცთა, ქალთა კორპუსები, მულტიფუნქციური კორპუსი, შემოსასვლელთან კორპუსი)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ka-GE" sz="2000" dirty="0" smtClean="0"/>
              <a:t>მცირე ზომის საცხოვრისები ერთ ტერიტორიაზე (2020)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a-GE" dirty="0" smtClean="0"/>
              <a:t>რუსთავი - მიწის შესყიდვა (2019) და მშენებლობა (2020</a:t>
            </a:r>
            <a:r>
              <a:rPr lang="ka-GE" dirty="0" smtClean="0"/>
              <a:t>)-24 საწოლი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შპს</a:t>
            </a:r>
            <a:r>
              <a:rPr lang="en-US" dirty="0"/>
              <a:t> „</a:t>
            </a:r>
            <a:r>
              <a:rPr lang="en-US" dirty="0" err="1"/>
              <a:t>ფსიქიკური</a:t>
            </a:r>
            <a:r>
              <a:rPr lang="en-US" dirty="0"/>
              <a:t> </a:t>
            </a:r>
            <a:r>
              <a:rPr lang="en-US" dirty="0" err="1"/>
              <a:t>ჯანმრთელობის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ნარკომანიის</a:t>
            </a:r>
            <a:r>
              <a:rPr lang="en-US" dirty="0"/>
              <a:t> </a:t>
            </a:r>
            <a:r>
              <a:rPr lang="en-US" dirty="0" err="1"/>
              <a:t>პრევენციის</a:t>
            </a:r>
            <a:r>
              <a:rPr lang="en-US" dirty="0"/>
              <a:t> </a:t>
            </a:r>
            <a:r>
              <a:rPr lang="en-US" dirty="0" err="1"/>
              <a:t>ცენტრი</a:t>
            </a:r>
            <a:r>
              <a:rPr lang="en-US" dirty="0"/>
              <a:t>“ </a:t>
            </a:r>
            <a:r>
              <a:rPr lang="ka-GE" dirty="0"/>
              <a:t>- დამატებითი ორსართულიანი კორპუსის რემონტი იძულებით მკურნალობაზე მყოფი პაცენტებისთვის (2019)</a:t>
            </a:r>
          </a:p>
          <a:p>
            <a:endParaRPr lang="ka-GE" dirty="0" smtClean="0"/>
          </a:p>
          <a:p>
            <a:pPr lvl="1"/>
            <a:endParaRPr lang="ka-GE" sz="2000" dirty="0" smtClean="0"/>
          </a:p>
          <a:p>
            <a:pPr lvl="1"/>
            <a:endParaRPr lang="ka-GE" sz="2000" dirty="0" smtClean="0"/>
          </a:p>
          <a:p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8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აღჭურვა რეაბილიტაცია 2020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8324" y="2057400"/>
            <a:ext cx="7543801" cy="4023360"/>
          </a:xfrm>
        </p:spPr>
        <p:txBody>
          <a:bodyPr/>
          <a:lstStyle/>
          <a:p>
            <a:r>
              <a:rPr lang="en-US" sz="2400" dirty="0" err="1" smtClean="0"/>
              <a:t>შპს</a:t>
            </a:r>
            <a:r>
              <a:rPr lang="en-US" sz="2400" dirty="0" smtClean="0"/>
              <a:t> </a:t>
            </a:r>
            <a:r>
              <a:rPr lang="en-US" sz="2400" dirty="0"/>
              <a:t>„</a:t>
            </a:r>
            <a:r>
              <a:rPr lang="en-US" sz="2400" dirty="0" err="1"/>
              <a:t>ქალაქ</a:t>
            </a:r>
            <a:r>
              <a:rPr lang="en-US" sz="2400" dirty="0"/>
              <a:t> </a:t>
            </a:r>
            <a:r>
              <a:rPr lang="en-US" sz="2400" dirty="0" err="1"/>
              <a:t>თბილისის</a:t>
            </a:r>
            <a:r>
              <a:rPr lang="en-US" sz="2400" dirty="0"/>
              <a:t> </a:t>
            </a:r>
            <a:r>
              <a:rPr lang="en-US" sz="2400" dirty="0" err="1"/>
              <a:t>ფსიქიკური</a:t>
            </a:r>
            <a:r>
              <a:rPr lang="en-US" sz="2400" dirty="0"/>
              <a:t> </a:t>
            </a:r>
            <a:r>
              <a:rPr lang="en-US" sz="2400" dirty="0" err="1"/>
              <a:t>ჯანმრთელობის</a:t>
            </a:r>
            <a:r>
              <a:rPr lang="en-US" sz="2400" dirty="0"/>
              <a:t> </a:t>
            </a:r>
            <a:r>
              <a:rPr lang="en-US" sz="2400" dirty="0" err="1" smtClean="0"/>
              <a:t>ცენტრი</a:t>
            </a:r>
            <a:r>
              <a:rPr lang="ka-GE" sz="2400" dirty="0" smtClean="0"/>
              <a:t>ს</a:t>
            </a:r>
            <a:r>
              <a:rPr lang="en-US" sz="2400" dirty="0" smtClean="0"/>
              <a:t>“ </a:t>
            </a:r>
            <a:r>
              <a:rPr lang="ka-GE" sz="2400" dirty="0" smtClean="0"/>
              <a:t> </a:t>
            </a:r>
            <a:r>
              <a:rPr lang="ka-GE" sz="2400" dirty="0" smtClean="0"/>
              <a:t>რეაბილიტაცია (2020)</a:t>
            </a:r>
            <a:endParaRPr lang="ka-GE" sz="2400" dirty="0" smtClean="0"/>
          </a:p>
          <a:p>
            <a:r>
              <a:rPr lang="ka-GE" sz="2400" dirty="0"/>
              <a:t>ლანჩხუთის ამბულატორია (2020)</a:t>
            </a:r>
          </a:p>
          <a:p>
            <a:r>
              <a:rPr lang="en-US" sz="2400" dirty="0" err="1" smtClean="0"/>
              <a:t>ლანჩხუთის</a:t>
            </a:r>
            <a:r>
              <a:rPr lang="en-US" sz="2400" dirty="0" smtClean="0"/>
              <a:t> </a:t>
            </a:r>
            <a:r>
              <a:rPr lang="en-US" sz="2400" dirty="0" err="1"/>
              <a:t>ფსიქონევროლოგიური</a:t>
            </a:r>
            <a:r>
              <a:rPr lang="en-US" sz="2400" dirty="0"/>
              <a:t> </a:t>
            </a:r>
            <a:r>
              <a:rPr lang="en-US" sz="2400" dirty="0" err="1"/>
              <a:t>დისპანსერი</a:t>
            </a:r>
            <a:r>
              <a:rPr lang="en-US" sz="2400" dirty="0"/>
              <a:t> </a:t>
            </a:r>
            <a:r>
              <a:rPr lang="ka-GE" sz="2400" dirty="0" smtClean="0"/>
              <a:t> </a:t>
            </a:r>
            <a:r>
              <a:rPr lang="en-US" sz="2400" dirty="0" err="1" smtClean="0"/>
              <a:t>შპს</a:t>
            </a:r>
            <a:r>
              <a:rPr lang="en-US" sz="2400" dirty="0" smtClean="0"/>
              <a:t> </a:t>
            </a:r>
            <a:r>
              <a:rPr lang="en-US" sz="2400" dirty="0"/>
              <a:t>„</a:t>
            </a:r>
            <a:r>
              <a:rPr lang="en-US" sz="2400" dirty="0" err="1"/>
              <a:t>ნევრონი</a:t>
            </a:r>
            <a:r>
              <a:rPr lang="en-US" sz="2400" dirty="0" smtClean="0"/>
              <a:t>“</a:t>
            </a:r>
            <a:r>
              <a:rPr lang="ka-GE" sz="2400" dirty="0" smtClean="0"/>
              <a:t> (2020) (სამსჯელოა საცხოვრისად გადაკეთებაც</a:t>
            </a:r>
            <a:r>
              <a:rPr lang="ka-GE" sz="2400" dirty="0" smtClean="0"/>
              <a:t>)</a:t>
            </a:r>
          </a:p>
          <a:p>
            <a:r>
              <a:rPr lang="ka-GE" sz="2400" dirty="0">
                <a:solidFill>
                  <a:srgbClr val="C00000"/>
                </a:solidFill>
              </a:rPr>
              <a:t>ძევრის შეზღუდული შესაძლებლობის მქონე პირთა </a:t>
            </a:r>
            <a:r>
              <a:rPr lang="ka-GE" sz="2400" dirty="0" smtClean="0">
                <a:solidFill>
                  <a:srgbClr val="C00000"/>
                </a:solidFill>
              </a:rPr>
              <a:t>პანსიონატის ტრანსფორმაცია/რეაბილიტაცია</a:t>
            </a:r>
          </a:p>
          <a:p>
            <a:endParaRPr lang="ka-GE" sz="2400" dirty="0" smtClean="0"/>
          </a:p>
          <a:p>
            <a:pPr marL="457200" lvl="1" indent="0">
              <a:buNone/>
            </a:pPr>
            <a:endParaRPr lang="ka-GE" sz="2000" dirty="0" smtClean="0"/>
          </a:p>
        </p:txBody>
      </p:sp>
    </p:spTree>
    <p:extLst>
      <p:ext uri="{BB962C8B-B14F-4D97-AF65-F5344CB8AC3E}">
        <p14:creationId xmlns:p14="http://schemas.microsoft.com/office/powerpoint/2010/main" val="64374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92</TotalTime>
  <Words>315</Words>
  <Application>Microsoft Office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Sylfaen</vt:lpstr>
      <vt:lpstr>Wingdings</vt:lpstr>
      <vt:lpstr>Retrospect</vt:lpstr>
      <vt:lpstr>სახელმწიფო მფლობელობაში მყოფი, ფსიქიატრიული სერვისების მიმწოდებელი დაწესებულებების ინფრასტრუქტურის განვითარება  2019 წლის აღჭურვა-რეაბილიტაციის სახელმწიფო პროგრამის ფარგლებში</vt:lpstr>
      <vt:lpstr>აღჭურვა-რეაბილიტაციის პროგრამით გათვალისწინებული სამუშაოები </vt:lpstr>
      <vt:lpstr>მაღალი, საშუალო და დაბალი ინტენსივობის ფსიქიკური ჯანმრთელობის (ფჯ) სერვისები (პროგნოზული საჭიროება)</vt:lpstr>
      <vt:lpstr>ფსიქიკური ჯანმრთელობის სერვისებისთვის მწვავე და გრძელვადიანი მოვლის ინფრასტრუქტურის საჭიროება </vt:lpstr>
      <vt:lpstr>ფსიქიკური ჯანმრთელობის  სერვისებზე ხელმისაწვდომობის და ხარისხის გაუმჯობესებისთვის 2019 წლის აღჭურვა-რეაბილიტაციის პროგრამის პრიორიტეტები  </vt:lpstr>
      <vt:lpstr>აღჭურვა რეაბილიტაცია 2019</vt:lpstr>
      <vt:lpstr>აღჭურვა რეაბილიტაცია 2020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ინფრასტრუქტურის განვითარება</dc:title>
  <dc:creator>Ketevan Goginashvili</dc:creator>
  <cp:lastModifiedBy>Tamar Gabunia</cp:lastModifiedBy>
  <cp:revision>11</cp:revision>
  <dcterms:created xsi:type="dcterms:W3CDTF">2019-04-30T14:46:52Z</dcterms:created>
  <dcterms:modified xsi:type="dcterms:W3CDTF">2019-05-01T06:37:43Z</dcterms:modified>
</cp:coreProperties>
</file>